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56" r:id="rId2"/>
    <p:sldId id="363" r:id="rId3"/>
    <p:sldId id="302" r:id="rId4"/>
    <p:sldId id="329" r:id="rId5"/>
    <p:sldId id="330" r:id="rId6"/>
    <p:sldId id="332" r:id="rId7"/>
    <p:sldId id="284" r:id="rId8"/>
    <p:sldId id="261" r:id="rId9"/>
    <p:sldId id="364" r:id="rId10"/>
    <p:sldId id="365" r:id="rId11"/>
    <p:sldId id="333" r:id="rId12"/>
    <p:sldId id="296" r:id="rId13"/>
    <p:sldId id="337" r:id="rId14"/>
    <p:sldId id="355" r:id="rId15"/>
    <p:sldId id="353" r:id="rId16"/>
    <p:sldId id="323" r:id="rId17"/>
    <p:sldId id="368" r:id="rId18"/>
    <p:sldId id="356" r:id="rId19"/>
    <p:sldId id="358" r:id="rId20"/>
    <p:sldId id="361" r:id="rId21"/>
    <p:sldId id="362" r:id="rId22"/>
    <p:sldId id="369" r:id="rId23"/>
    <p:sldId id="286" r:id="rId24"/>
    <p:sldId id="366" r:id="rId25"/>
    <p:sldId id="367" r:id="rId26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1ODb9sFLRU3NSXRFJioxug==" hashData="57zQrCPgwRAZwQViKbb/J1SIQJwk9j1RjCtZz6li1wGajmX+CC1nXRDmVaaXc77YuNdPHify5SWBMjnclZnelw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B3E8"/>
    <a:srgbClr val="53AF32"/>
    <a:srgbClr val="484848"/>
    <a:srgbClr val="F4DD34"/>
    <a:srgbClr val="7277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94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C2E1BB-68F9-4596-B579-14631B060F23}" type="doc">
      <dgm:prSet loTypeId="urn:microsoft.com/office/officeart/2005/8/layout/arrow2" loCatId="process" qsTypeId="urn:microsoft.com/office/officeart/2005/8/quickstyle/simple1" qsCatId="simple" csTypeId="urn:microsoft.com/office/officeart/2005/8/colors/accent2_2" csCatId="accent2" phldr="1"/>
      <dgm:spPr/>
    </dgm:pt>
    <dgm:pt modelId="{74B863D4-7032-4D30-969E-A6EA79113BE9}">
      <dgm:prSet phldrT="[Tekst]"/>
      <dgm:spPr>
        <a:xfrm>
          <a:off x="1137623" y="3780228"/>
          <a:ext cx="1893330" cy="146773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pl-PL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Identyfikacja strat</a:t>
          </a:r>
        </a:p>
      </dgm:t>
    </dgm:pt>
    <dgm:pt modelId="{7342B388-47D5-4189-8E95-F0B03C36DAB6}" type="parTrans" cxnId="{99B16413-6C53-4641-A9C9-CB9380F61C1C}">
      <dgm:prSet/>
      <dgm:spPr/>
      <dgm:t>
        <a:bodyPr/>
        <a:lstStyle/>
        <a:p>
          <a:endParaRPr lang="pl-PL"/>
        </a:p>
      </dgm:t>
    </dgm:pt>
    <dgm:pt modelId="{D0FA0DDA-88C0-40C4-B1F4-697EF7A83E93}" type="sibTrans" cxnId="{99B16413-6C53-4641-A9C9-CB9380F61C1C}">
      <dgm:prSet/>
      <dgm:spPr/>
      <dgm:t>
        <a:bodyPr/>
        <a:lstStyle/>
        <a:p>
          <a:endParaRPr lang="pl-PL"/>
        </a:p>
      </dgm:t>
    </dgm:pt>
    <dgm:pt modelId="{8CC4587C-6E74-44C9-A11F-5EF41D347C64}">
      <dgm:prSet phldrT="[Tekst]"/>
      <dgm:spPr>
        <a:xfrm>
          <a:off x="3087835" y="2485166"/>
          <a:ext cx="1950211" cy="27628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pl-PL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Eliminacja strat</a:t>
          </a:r>
        </a:p>
      </dgm:t>
    </dgm:pt>
    <dgm:pt modelId="{61BA9BA2-E4C2-4B6C-A105-32193AC03625}" type="parTrans" cxnId="{2AAA131C-3A42-4966-8BAF-3473DF3815D9}">
      <dgm:prSet/>
      <dgm:spPr/>
      <dgm:t>
        <a:bodyPr/>
        <a:lstStyle/>
        <a:p>
          <a:endParaRPr lang="pl-PL"/>
        </a:p>
      </dgm:t>
    </dgm:pt>
    <dgm:pt modelId="{E1C88180-919E-42E8-AB17-C9DB9B452105}" type="sibTrans" cxnId="{2AAA131C-3A42-4966-8BAF-3473DF3815D9}">
      <dgm:prSet/>
      <dgm:spPr/>
      <dgm:t>
        <a:bodyPr/>
        <a:lstStyle/>
        <a:p>
          <a:endParaRPr lang="pl-PL"/>
        </a:p>
      </dgm:t>
    </dgm:pt>
    <dgm:pt modelId="{8263FC8F-E10E-4F3F-9D9A-26E931CFFB04}">
      <dgm:prSet phldrT="[Tekst]"/>
      <dgm:spPr>
        <a:xfrm>
          <a:off x="5403712" y="1718286"/>
          <a:ext cx="1950211" cy="352968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pl-PL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Ciągłe doskonalenie</a:t>
          </a:r>
        </a:p>
      </dgm:t>
    </dgm:pt>
    <dgm:pt modelId="{D2E95C9C-4B1D-49CD-B4DE-EB495545CDF2}" type="parTrans" cxnId="{14AD6C5D-80EF-45FF-9217-FAAA5B468935}">
      <dgm:prSet/>
      <dgm:spPr/>
      <dgm:t>
        <a:bodyPr/>
        <a:lstStyle/>
        <a:p>
          <a:endParaRPr lang="pl-PL"/>
        </a:p>
      </dgm:t>
    </dgm:pt>
    <dgm:pt modelId="{E9542FB0-35D3-4F68-84D0-E994290D3C23}" type="sibTrans" cxnId="{14AD6C5D-80EF-45FF-9217-FAAA5B468935}">
      <dgm:prSet/>
      <dgm:spPr/>
      <dgm:t>
        <a:bodyPr/>
        <a:lstStyle/>
        <a:p>
          <a:endParaRPr lang="pl-PL"/>
        </a:p>
      </dgm:t>
    </dgm:pt>
    <dgm:pt modelId="{09C9F28F-9A42-4A83-A00D-AAB51DF4275B}" type="pres">
      <dgm:prSet presAssocID="{49C2E1BB-68F9-4596-B579-14631B060F23}" presName="arrowDiagram" presStyleCnt="0">
        <dgm:presLayoutVars>
          <dgm:chMax val="5"/>
          <dgm:dir/>
          <dgm:resizeHandles val="exact"/>
        </dgm:presLayoutVars>
      </dgm:prSet>
      <dgm:spPr/>
    </dgm:pt>
    <dgm:pt modelId="{82DBB644-F80F-415C-8875-2848F8A1FE72}" type="pres">
      <dgm:prSet presAssocID="{49C2E1BB-68F9-4596-B579-14631B060F23}" presName="arrow" presStyleLbl="bgShp" presStyleIdx="0" presStyleCnt="1" custLinFactNeighborX="1262" custLinFactNeighborY="15570"/>
      <dgm:spPr>
        <a:xfrm>
          <a:off x="0" y="169289"/>
          <a:ext cx="8125883" cy="5078676"/>
        </a:xfrm>
        <a:prstGeom prst="swooshArrow">
          <a:avLst>
            <a:gd name="adj1" fmla="val 25000"/>
            <a:gd name="adj2" fmla="val 25000"/>
          </a:avLst>
        </a:prstGeom>
        <a:solidFill>
          <a:srgbClr val="92D050"/>
        </a:solidFill>
        <a:ln>
          <a:noFill/>
        </a:ln>
        <a:effectLst/>
      </dgm:spPr>
    </dgm:pt>
    <dgm:pt modelId="{D2AC4A2B-ACBB-414C-8DD7-F55E12EBDF3C}" type="pres">
      <dgm:prSet presAssocID="{49C2E1BB-68F9-4596-B579-14631B060F23}" presName="arrowDiagram3" presStyleCnt="0"/>
      <dgm:spPr/>
    </dgm:pt>
    <dgm:pt modelId="{12C34193-84F5-4D84-863F-C1779795C1C7}" type="pres">
      <dgm:prSet presAssocID="{74B863D4-7032-4D30-969E-A6EA79113BE9}" presName="bullet3a" presStyleLbl="node1" presStyleIdx="0" presStyleCnt="3"/>
      <dgm:spPr>
        <a:xfrm>
          <a:off x="1031987" y="3674592"/>
          <a:ext cx="211272" cy="211272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2A8C0A8-8D17-40AF-908C-25CCC6073EF8}" type="pres">
      <dgm:prSet presAssocID="{74B863D4-7032-4D30-969E-A6EA79113BE9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3263137-958A-40A3-950D-F45EEBF22E89}" type="pres">
      <dgm:prSet presAssocID="{8CC4587C-6E74-44C9-A11F-5EF41D347C64}" presName="bullet3b" presStyleLbl="node1" presStyleIdx="1" presStyleCnt="3"/>
      <dgm:spPr>
        <a:xfrm>
          <a:off x="2896877" y="2294207"/>
          <a:ext cx="381916" cy="381916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7224B425-A76E-4674-95C2-5043EB76662E}" type="pres">
      <dgm:prSet presAssocID="{8CC4587C-6E74-44C9-A11F-5EF41D347C64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2D2251E-1B92-4D41-9F22-0915A4FA17C1}" type="pres">
      <dgm:prSet presAssocID="{8263FC8F-E10E-4F3F-9D9A-26E931CFFB04}" presName="bullet3c" presStyleLbl="node1" presStyleIdx="2" presStyleCnt="3"/>
      <dgm:spPr>
        <a:xfrm>
          <a:off x="5139620" y="1454194"/>
          <a:ext cx="528182" cy="528182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535031CA-3D83-4DA2-AEDF-AD3A4661DAAE}" type="pres">
      <dgm:prSet presAssocID="{8263FC8F-E10E-4F3F-9D9A-26E931CFFB04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42FC134A-A643-4FCD-888A-8467AA7180A5}" type="presOf" srcId="{8263FC8F-E10E-4F3F-9D9A-26E931CFFB04}" destId="{535031CA-3D83-4DA2-AEDF-AD3A4661DAAE}" srcOrd="0" destOrd="0" presId="urn:microsoft.com/office/officeart/2005/8/layout/arrow2"/>
    <dgm:cxn modelId="{2AAA131C-3A42-4966-8BAF-3473DF3815D9}" srcId="{49C2E1BB-68F9-4596-B579-14631B060F23}" destId="{8CC4587C-6E74-44C9-A11F-5EF41D347C64}" srcOrd="1" destOrd="0" parTransId="{61BA9BA2-E4C2-4B6C-A105-32193AC03625}" sibTransId="{E1C88180-919E-42E8-AB17-C9DB9B452105}"/>
    <dgm:cxn modelId="{32DF96BB-CFED-439B-A477-29A8195E4839}" type="presOf" srcId="{49C2E1BB-68F9-4596-B579-14631B060F23}" destId="{09C9F28F-9A42-4A83-A00D-AAB51DF4275B}" srcOrd="0" destOrd="0" presId="urn:microsoft.com/office/officeart/2005/8/layout/arrow2"/>
    <dgm:cxn modelId="{AE7A7256-972B-41D7-A4BA-6CB001DCC638}" type="presOf" srcId="{8CC4587C-6E74-44C9-A11F-5EF41D347C64}" destId="{7224B425-A76E-4674-95C2-5043EB76662E}" srcOrd="0" destOrd="0" presId="urn:microsoft.com/office/officeart/2005/8/layout/arrow2"/>
    <dgm:cxn modelId="{99B16413-6C53-4641-A9C9-CB9380F61C1C}" srcId="{49C2E1BB-68F9-4596-B579-14631B060F23}" destId="{74B863D4-7032-4D30-969E-A6EA79113BE9}" srcOrd="0" destOrd="0" parTransId="{7342B388-47D5-4189-8E95-F0B03C36DAB6}" sibTransId="{D0FA0DDA-88C0-40C4-B1F4-697EF7A83E93}"/>
    <dgm:cxn modelId="{14AD6C5D-80EF-45FF-9217-FAAA5B468935}" srcId="{49C2E1BB-68F9-4596-B579-14631B060F23}" destId="{8263FC8F-E10E-4F3F-9D9A-26E931CFFB04}" srcOrd="2" destOrd="0" parTransId="{D2E95C9C-4B1D-49CD-B4DE-EB495545CDF2}" sibTransId="{E9542FB0-35D3-4F68-84D0-E994290D3C23}"/>
    <dgm:cxn modelId="{D2FB7F69-5F69-4C0A-BEEA-B0B9030404F9}" type="presOf" srcId="{74B863D4-7032-4D30-969E-A6EA79113BE9}" destId="{A2A8C0A8-8D17-40AF-908C-25CCC6073EF8}" srcOrd="0" destOrd="0" presId="urn:microsoft.com/office/officeart/2005/8/layout/arrow2"/>
    <dgm:cxn modelId="{1F0831AD-5C73-4D6D-9199-51E7493AF0AF}" type="presParOf" srcId="{09C9F28F-9A42-4A83-A00D-AAB51DF4275B}" destId="{82DBB644-F80F-415C-8875-2848F8A1FE72}" srcOrd="0" destOrd="0" presId="urn:microsoft.com/office/officeart/2005/8/layout/arrow2"/>
    <dgm:cxn modelId="{12772F39-1FE0-4159-867F-C8EF957CEED4}" type="presParOf" srcId="{09C9F28F-9A42-4A83-A00D-AAB51DF4275B}" destId="{D2AC4A2B-ACBB-414C-8DD7-F55E12EBDF3C}" srcOrd="1" destOrd="0" presId="urn:microsoft.com/office/officeart/2005/8/layout/arrow2"/>
    <dgm:cxn modelId="{A5120011-BD08-4F20-A102-2895933925D1}" type="presParOf" srcId="{D2AC4A2B-ACBB-414C-8DD7-F55E12EBDF3C}" destId="{12C34193-84F5-4D84-863F-C1779795C1C7}" srcOrd="0" destOrd="0" presId="urn:microsoft.com/office/officeart/2005/8/layout/arrow2"/>
    <dgm:cxn modelId="{5C498F26-BA56-43C9-B5C1-45E1BE5A8514}" type="presParOf" srcId="{D2AC4A2B-ACBB-414C-8DD7-F55E12EBDF3C}" destId="{A2A8C0A8-8D17-40AF-908C-25CCC6073EF8}" srcOrd="1" destOrd="0" presId="urn:microsoft.com/office/officeart/2005/8/layout/arrow2"/>
    <dgm:cxn modelId="{7E6CDE14-3D0E-438B-BFC2-994303839C12}" type="presParOf" srcId="{D2AC4A2B-ACBB-414C-8DD7-F55E12EBDF3C}" destId="{C3263137-958A-40A3-950D-F45EEBF22E89}" srcOrd="2" destOrd="0" presId="urn:microsoft.com/office/officeart/2005/8/layout/arrow2"/>
    <dgm:cxn modelId="{2C171F72-18EE-4846-89B5-3345D9971C59}" type="presParOf" srcId="{D2AC4A2B-ACBB-414C-8DD7-F55E12EBDF3C}" destId="{7224B425-A76E-4674-95C2-5043EB76662E}" srcOrd="3" destOrd="0" presId="urn:microsoft.com/office/officeart/2005/8/layout/arrow2"/>
    <dgm:cxn modelId="{F8AFE06C-26E3-4112-8F50-9D40D662C447}" type="presParOf" srcId="{D2AC4A2B-ACBB-414C-8DD7-F55E12EBDF3C}" destId="{E2D2251E-1B92-4D41-9F22-0915A4FA17C1}" srcOrd="4" destOrd="0" presId="urn:microsoft.com/office/officeart/2005/8/layout/arrow2"/>
    <dgm:cxn modelId="{4F027BE6-D7D8-474D-99B2-D743EDAD1B09}" type="presParOf" srcId="{D2AC4A2B-ACBB-414C-8DD7-F55E12EBDF3C}" destId="{535031CA-3D83-4DA2-AEDF-AD3A4661DAAE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BB644-F80F-415C-8875-2848F8A1FE72}">
      <dsp:nvSpPr>
        <dsp:cNvPr id="0" name=""/>
        <dsp:cNvSpPr/>
      </dsp:nvSpPr>
      <dsp:spPr>
        <a:xfrm>
          <a:off x="0" y="338579"/>
          <a:ext cx="8125883" cy="5078676"/>
        </a:xfrm>
        <a:prstGeom prst="swooshArrow">
          <a:avLst>
            <a:gd name="adj1" fmla="val 25000"/>
            <a:gd name="adj2" fmla="val 25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C34193-84F5-4D84-863F-C1779795C1C7}">
      <dsp:nvSpPr>
        <dsp:cNvPr id="0" name=""/>
        <dsp:cNvSpPr/>
      </dsp:nvSpPr>
      <dsp:spPr>
        <a:xfrm>
          <a:off x="1031987" y="3674592"/>
          <a:ext cx="211272" cy="211272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A8C0A8-8D17-40AF-908C-25CCC6073EF8}">
      <dsp:nvSpPr>
        <dsp:cNvPr id="0" name=""/>
        <dsp:cNvSpPr/>
      </dsp:nvSpPr>
      <dsp:spPr>
        <a:xfrm>
          <a:off x="1137623" y="3780228"/>
          <a:ext cx="1893330" cy="1467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949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Identyfikacja strat</a:t>
          </a:r>
        </a:p>
      </dsp:txBody>
      <dsp:txXfrm>
        <a:off x="1137623" y="3780228"/>
        <a:ext cx="1893330" cy="1467737"/>
      </dsp:txXfrm>
    </dsp:sp>
    <dsp:sp modelId="{C3263137-958A-40A3-950D-F45EEBF22E89}">
      <dsp:nvSpPr>
        <dsp:cNvPr id="0" name=""/>
        <dsp:cNvSpPr/>
      </dsp:nvSpPr>
      <dsp:spPr>
        <a:xfrm>
          <a:off x="2896877" y="2294207"/>
          <a:ext cx="381916" cy="381916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24B425-A76E-4674-95C2-5043EB76662E}">
      <dsp:nvSpPr>
        <dsp:cNvPr id="0" name=""/>
        <dsp:cNvSpPr/>
      </dsp:nvSpPr>
      <dsp:spPr>
        <a:xfrm>
          <a:off x="3087835" y="2485166"/>
          <a:ext cx="1950211" cy="2762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370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Eliminacja strat</a:t>
          </a:r>
        </a:p>
      </dsp:txBody>
      <dsp:txXfrm>
        <a:off x="3087835" y="2485166"/>
        <a:ext cx="1950211" cy="2762800"/>
      </dsp:txXfrm>
    </dsp:sp>
    <dsp:sp modelId="{E2D2251E-1B92-4D41-9F22-0915A4FA17C1}">
      <dsp:nvSpPr>
        <dsp:cNvPr id="0" name=""/>
        <dsp:cNvSpPr/>
      </dsp:nvSpPr>
      <dsp:spPr>
        <a:xfrm>
          <a:off x="5139620" y="1454194"/>
          <a:ext cx="528182" cy="528182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5031CA-3D83-4DA2-AEDF-AD3A4661DAAE}">
      <dsp:nvSpPr>
        <dsp:cNvPr id="0" name=""/>
        <dsp:cNvSpPr/>
      </dsp:nvSpPr>
      <dsp:spPr>
        <a:xfrm>
          <a:off x="5403712" y="1718286"/>
          <a:ext cx="1950211" cy="3529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873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Ciągłe doskonalenie</a:t>
          </a:r>
        </a:p>
      </dsp:txBody>
      <dsp:txXfrm>
        <a:off x="5403712" y="1718286"/>
        <a:ext cx="1950211" cy="3529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7B968-E901-43D1-B839-506CAF150489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96E9D-6787-401F-B3A9-344ADF091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63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5C29E-23D3-485E-883B-2AEF25F586E5}" type="datetimeFigureOut">
              <a:rPr lang="pl-PL" smtClean="0"/>
              <a:t>06.10.2023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62BF9-897C-4248-9BAE-A26ECA7270A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2445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5C29E-23D3-485E-883B-2AEF25F586E5}" type="datetimeFigureOut">
              <a:rPr lang="pl-PL" smtClean="0"/>
              <a:t>06.10.2023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62BF9-897C-4248-9BAE-A26ECA7270A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459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5C29E-23D3-485E-883B-2AEF25F586E5}" type="datetimeFigureOut">
              <a:rPr lang="pl-PL" smtClean="0"/>
              <a:t>06.10.2023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62BF9-897C-4248-9BAE-A26ECA7270A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3133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5C29E-23D3-485E-883B-2AEF25F586E5}" type="datetimeFigureOut">
              <a:rPr lang="pl-PL" smtClean="0"/>
              <a:t>06.10.2023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62BF9-897C-4248-9BAE-A26ECA7270A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2484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5C29E-23D3-485E-883B-2AEF25F586E5}" type="datetimeFigureOut">
              <a:rPr lang="pl-PL" smtClean="0"/>
              <a:t>06.10.2023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62BF9-897C-4248-9BAE-A26ECA7270A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6845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5C29E-23D3-485E-883B-2AEF25F586E5}" type="datetimeFigureOut">
              <a:rPr lang="pl-PL" smtClean="0"/>
              <a:t>06.10.2023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62BF9-897C-4248-9BAE-A26ECA7270A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5008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5C29E-23D3-485E-883B-2AEF25F586E5}" type="datetimeFigureOut">
              <a:rPr lang="pl-PL" smtClean="0"/>
              <a:t>06.10.2023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62BF9-897C-4248-9BAE-A26ECA7270A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5487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5C29E-23D3-485E-883B-2AEF25F586E5}" type="datetimeFigureOut">
              <a:rPr lang="pl-PL" smtClean="0"/>
              <a:t>06.10.2023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62BF9-897C-4248-9BAE-A26ECA7270A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9874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5C29E-23D3-485E-883B-2AEF25F586E5}" type="datetimeFigureOut">
              <a:rPr lang="pl-PL" smtClean="0"/>
              <a:t>06.10.2023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62BF9-897C-4248-9BAE-A26ECA7270A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446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5C29E-23D3-485E-883B-2AEF25F586E5}" type="datetimeFigureOut">
              <a:rPr lang="pl-PL" smtClean="0"/>
              <a:t>06.10.2023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62BF9-897C-4248-9BAE-A26ECA7270A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0314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5C29E-23D3-485E-883B-2AEF25F586E5}" type="datetimeFigureOut">
              <a:rPr lang="pl-PL" smtClean="0"/>
              <a:t>06.10.2023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62BF9-897C-4248-9BAE-A26ECA7270A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6971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5C29E-23D3-485E-883B-2AEF25F586E5}" type="datetimeFigureOut">
              <a:rPr lang="pl-PL" smtClean="0"/>
              <a:t>06.10.2023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62BF9-897C-4248-9BAE-A26ECA7270A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121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4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hdphoto" Target="../media/hdphoto1.wdp"/><Relationship Id="rId18" Type="http://schemas.openxmlformats.org/officeDocument/2006/relationships/image" Target="../media/image122.svg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45.png"/><Relationship Id="rId17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120.sv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44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46.png"/><Relationship Id="rId10" Type="http://schemas.openxmlformats.org/officeDocument/2006/relationships/image" Target="../media/image43.png"/><Relationship Id="rId4" Type="http://schemas.openxmlformats.org/officeDocument/2006/relationships/diagramData" Target="../diagrams/data1.xml"/><Relationship Id="rId9" Type="http://schemas.openxmlformats.org/officeDocument/2006/relationships/image" Target="../media/image42.png"/><Relationship Id="rId14" Type="http://schemas.openxmlformats.org/officeDocument/2006/relationships/image" Target="../media/image11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4.jpe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.jpeg"/><Relationship Id="rId7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4.jpeg"/><Relationship Id="rId7" Type="http://schemas.openxmlformats.org/officeDocument/2006/relationships/image" Target="../media/image7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jpg"/><Relationship Id="rId10" Type="http://schemas.openxmlformats.org/officeDocument/2006/relationships/image" Target="../media/image81.jpeg"/><Relationship Id="rId4" Type="http://schemas.openxmlformats.org/officeDocument/2006/relationships/image" Target="../media/image75.jpg"/><Relationship Id="rId9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3" Type="http://schemas.openxmlformats.org/officeDocument/2006/relationships/image" Target="../media/image4.jpeg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jpe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>
            <a:extLst>
              <a:ext uri="{FF2B5EF4-FFF2-40B4-BE49-F238E27FC236}">
                <a16:creationId xmlns:a16="http://schemas.microsoft.com/office/drawing/2014/main" id="{D9825A95-31F2-49C7-824F-1C7D2511A1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5" b="8884"/>
          <a:stretch/>
        </p:blipFill>
        <p:spPr>
          <a:xfrm>
            <a:off x="-1" y="2832212"/>
            <a:ext cx="10696045" cy="4727463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932C38AB-19AB-4EDC-B8F9-53EB54F537BF}"/>
              </a:ext>
            </a:extLst>
          </p:cNvPr>
          <p:cNvSpPr txBox="1"/>
          <p:nvPr/>
        </p:nvSpPr>
        <p:spPr>
          <a:xfrm>
            <a:off x="7262601" y="202302"/>
            <a:ext cx="3030468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50" dirty="0">
                <a:solidFill>
                  <a:srgbClr val="72777A"/>
                </a:solidFill>
                <a:latin typeface="Aller" panose="02000503030000020004" pitchFamily="2" charset="-18"/>
              </a:rPr>
              <a:t>www.festiwal.warmia.mazury.pl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69C4404-E954-4012-87F8-47CF98B9C51A}"/>
              </a:ext>
            </a:extLst>
          </p:cNvPr>
          <p:cNvSpPr/>
          <p:nvPr/>
        </p:nvSpPr>
        <p:spPr>
          <a:xfrm>
            <a:off x="7363752" y="0"/>
            <a:ext cx="2824120" cy="121381"/>
          </a:xfrm>
          <a:prstGeom prst="rect">
            <a:avLst/>
          </a:prstGeom>
          <a:solidFill>
            <a:srgbClr val="28B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27BBCAE-7221-4CF8-94BF-E488DB58547D}"/>
              </a:ext>
            </a:extLst>
          </p:cNvPr>
          <p:cNvSpPr txBox="1"/>
          <p:nvPr/>
        </p:nvSpPr>
        <p:spPr>
          <a:xfrm>
            <a:off x="1704645" y="728173"/>
            <a:ext cx="7071167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850" b="1" dirty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Jakość – Rozwój – Innowacje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A01F036-BCA8-4006-8968-E898A61645F2}"/>
              </a:ext>
            </a:extLst>
          </p:cNvPr>
          <p:cNvSpPr txBox="1"/>
          <p:nvPr/>
        </p:nvSpPr>
        <p:spPr>
          <a:xfrm>
            <a:off x="2882731" y="1607987"/>
            <a:ext cx="4926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OSI Food Solutions </a:t>
            </a:r>
            <a:r>
              <a:rPr lang="pl-PL" sz="2000" b="1" dirty="0" smtClean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Poland Sp. z.o.o</a:t>
            </a:r>
            <a:endParaRPr lang="pl-PL" sz="2000" b="1" dirty="0">
              <a:solidFill>
                <a:srgbClr val="4848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AB26EB33-2EEF-41A6-99A5-1E80EF74F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684"/>
            <a:ext cx="10691813" cy="188714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11CE459-A349-4A67-8767-06DB421755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298" y="3876941"/>
            <a:ext cx="5655216" cy="144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7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32C38AB-19AB-4EDC-B8F9-53EB54F537BF}"/>
              </a:ext>
            </a:extLst>
          </p:cNvPr>
          <p:cNvSpPr txBox="1"/>
          <p:nvPr/>
        </p:nvSpPr>
        <p:spPr>
          <a:xfrm>
            <a:off x="7262601" y="202302"/>
            <a:ext cx="3030468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50" dirty="0">
                <a:solidFill>
                  <a:srgbClr val="72777A"/>
                </a:solidFill>
                <a:latin typeface="Aller" panose="02000503030000020004" pitchFamily="2" charset="-18"/>
              </a:rPr>
              <a:t>www.festiwal.warmia.mazury.pl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69C4404-E954-4012-87F8-47CF98B9C51A}"/>
              </a:ext>
            </a:extLst>
          </p:cNvPr>
          <p:cNvSpPr/>
          <p:nvPr/>
        </p:nvSpPr>
        <p:spPr>
          <a:xfrm>
            <a:off x="7363752" y="0"/>
            <a:ext cx="2824120" cy="121381"/>
          </a:xfrm>
          <a:prstGeom prst="rect">
            <a:avLst/>
          </a:prstGeom>
          <a:solidFill>
            <a:srgbClr val="28B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27BBCAE-7221-4CF8-94BF-E488DB58547D}"/>
              </a:ext>
            </a:extLst>
          </p:cNvPr>
          <p:cNvSpPr txBox="1"/>
          <p:nvPr/>
        </p:nvSpPr>
        <p:spPr>
          <a:xfrm>
            <a:off x="817294" y="769018"/>
            <a:ext cx="4301177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850" b="1" dirty="0" smtClean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Surowiec wołowy</a:t>
            </a:r>
            <a:endParaRPr lang="pl-PL" sz="3850" b="1" dirty="0">
              <a:solidFill>
                <a:srgbClr val="4848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A01F036-BCA8-4006-8968-E898A61645F2}"/>
              </a:ext>
            </a:extLst>
          </p:cNvPr>
          <p:cNvSpPr txBox="1"/>
          <p:nvPr/>
        </p:nvSpPr>
        <p:spPr>
          <a:xfrm>
            <a:off x="817294" y="1563152"/>
            <a:ext cx="24397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50" b="1" dirty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AB26EB33-2EEF-41A6-99A5-1E80EF74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684"/>
            <a:ext cx="10691813" cy="188714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CE82F07-CE9E-4152-B777-4999EC786E40}"/>
              </a:ext>
            </a:extLst>
          </p:cNvPr>
          <p:cNvSpPr txBox="1"/>
          <p:nvPr/>
        </p:nvSpPr>
        <p:spPr>
          <a:xfrm>
            <a:off x="2300518" y="2091430"/>
            <a:ext cx="54515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300" b="1" dirty="0" smtClean="0">
                <a:solidFill>
                  <a:srgbClr val="484848"/>
                </a:solidFill>
                <a:latin typeface="+mj-lt"/>
              </a:rPr>
              <a:t>Tylko  całe mięsnie</a:t>
            </a:r>
          </a:p>
          <a:p>
            <a:pPr marL="342900" indent="-3429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300" dirty="0" smtClean="0">
                <a:solidFill>
                  <a:srgbClr val="484848"/>
                </a:solidFill>
                <a:latin typeface="+mj-lt"/>
              </a:rPr>
              <a:t>Tylko manualny rozbiór mięsa</a:t>
            </a:r>
          </a:p>
          <a:p>
            <a:pPr marL="342900" indent="-3429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300" dirty="0" smtClean="0">
                <a:solidFill>
                  <a:srgbClr val="484848"/>
                </a:solidFill>
                <a:latin typeface="+mj-lt"/>
              </a:rPr>
              <a:t>Zakaz mięsa oddzielonego mechanicznie</a:t>
            </a:r>
          </a:p>
          <a:p>
            <a:pPr marL="342900" indent="-3429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300" b="1" dirty="0" smtClean="0">
                <a:solidFill>
                  <a:srgbClr val="484848"/>
                </a:solidFill>
                <a:latin typeface="+mj-lt"/>
              </a:rPr>
              <a:t>Elementy tuszy z przedniej części</a:t>
            </a:r>
            <a:endParaRPr lang="pl-PL" sz="1300" b="1" dirty="0">
              <a:solidFill>
                <a:srgbClr val="484848"/>
              </a:solidFill>
              <a:latin typeface="+mj-lt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53" y="884671"/>
            <a:ext cx="1082546" cy="67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1" name="Grupa 10">
            <a:extLst>
              <a:ext uri="{FF2B5EF4-FFF2-40B4-BE49-F238E27FC236}">
                <a16:creationId xmlns:a16="http://schemas.microsoft.com/office/drawing/2014/main" id="{C752581D-089A-4369-97AB-1CDF2EA415DE}"/>
              </a:ext>
            </a:extLst>
          </p:cNvPr>
          <p:cNvGrpSpPr/>
          <p:nvPr/>
        </p:nvGrpSpPr>
        <p:grpSpPr>
          <a:xfrm>
            <a:off x="817287" y="1942811"/>
            <a:ext cx="1361237" cy="1256154"/>
            <a:chOff x="4980344" y="2260119"/>
            <a:chExt cx="962954" cy="962952"/>
          </a:xfrm>
        </p:grpSpPr>
        <p:sp>
          <p:nvSpPr>
            <p:cNvPr id="12" name="Owal 11">
              <a:extLst>
                <a:ext uri="{FF2B5EF4-FFF2-40B4-BE49-F238E27FC236}">
                  <a16:creationId xmlns:a16="http://schemas.microsoft.com/office/drawing/2014/main" id="{342D6B1B-3320-4F42-AFED-C3FBD1AE7C32}"/>
                </a:ext>
              </a:extLst>
            </p:cNvPr>
            <p:cNvSpPr/>
            <p:nvPr/>
          </p:nvSpPr>
          <p:spPr>
            <a:xfrm>
              <a:off x="4980346" y="2260119"/>
              <a:ext cx="962952" cy="962952"/>
            </a:xfrm>
            <a:prstGeom prst="ellipse">
              <a:avLst/>
            </a:prstGeom>
            <a:solidFill>
              <a:srgbClr val="28B3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8DC6064A-D5C4-4718-9BEE-E3C81087957F}"/>
                </a:ext>
              </a:extLst>
            </p:cNvPr>
            <p:cNvSpPr txBox="1"/>
            <p:nvPr/>
          </p:nvSpPr>
          <p:spPr>
            <a:xfrm>
              <a:off x="4980344" y="2515611"/>
              <a:ext cx="962952" cy="401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53AF32"/>
                </a:buClr>
              </a:pPr>
              <a:r>
                <a:rPr lang="pl-PL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 wołowiny</a:t>
              </a:r>
            </a:p>
          </p:txBody>
        </p:sp>
      </p:grpSp>
      <p:sp>
        <p:nvSpPr>
          <p:cNvPr id="19" name="Owal 18">
            <a:extLst>
              <a:ext uri="{FF2B5EF4-FFF2-40B4-BE49-F238E27FC236}">
                <a16:creationId xmlns:a16="http://schemas.microsoft.com/office/drawing/2014/main" id="{04152778-6A77-4D93-89D3-BEC08FA00F06}"/>
              </a:ext>
            </a:extLst>
          </p:cNvPr>
          <p:cNvSpPr/>
          <p:nvPr/>
        </p:nvSpPr>
        <p:spPr>
          <a:xfrm>
            <a:off x="817286" y="3532250"/>
            <a:ext cx="1361235" cy="1280289"/>
          </a:xfrm>
          <a:prstGeom prst="ellipse">
            <a:avLst/>
          </a:prstGeom>
          <a:solidFill>
            <a:srgbClr val="53A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6CE82F07-CE9E-4152-B777-4999EC786E40}"/>
              </a:ext>
            </a:extLst>
          </p:cNvPr>
          <p:cNvSpPr txBox="1"/>
          <p:nvPr/>
        </p:nvSpPr>
        <p:spPr>
          <a:xfrm>
            <a:off x="2300518" y="3625457"/>
            <a:ext cx="545156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300" b="1" dirty="0">
                <a:solidFill>
                  <a:srgbClr val="484848"/>
                </a:solidFill>
                <a:latin typeface="+mj-lt"/>
              </a:rPr>
              <a:t>Źródło istotnych składników </a:t>
            </a:r>
            <a:r>
              <a:rPr lang="pl-PL" sz="1300" b="1" dirty="0" smtClean="0">
                <a:solidFill>
                  <a:srgbClr val="484848"/>
                </a:solidFill>
                <a:latin typeface="+mj-lt"/>
              </a:rPr>
              <a:t>odżywczych</a:t>
            </a:r>
          </a:p>
          <a:p>
            <a:pPr marL="342900" indent="-3429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484848"/>
                </a:solidFill>
                <a:latin typeface="+mj-lt"/>
              </a:rPr>
              <a:t>Białko i łatwo przyswajalne aminokwasy</a:t>
            </a:r>
          </a:p>
          <a:p>
            <a:pPr marL="342900" indent="-3429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300" b="1" dirty="0">
                <a:solidFill>
                  <a:srgbClr val="484848"/>
                </a:solidFill>
                <a:latin typeface="+mj-lt"/>
              </a:rPr>
              <a:t>Składniki mineralne </a:t>
            </a:r>
            <a:r>
              <a:rPr lang="pl-PL" sz="1300" dirty="0">
                <a:solidFill>
                  <a:srgbClr val="484848"/>
                </a:solidFill>
                <a:latin typeface="+mj-lt"/>
              </a:rPr>
              <a:t>– wapń, fosfor, cynk, żelazo i magnez</a:t>
            </a:r>
          </a:p>
          <a:p>
            <a:pPr marL="342900" indent="-3429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484848"/>
                </a:solidFill>
                <a:latin typeface="+mj-lt"/>
              </a:rPr>
              <a:t>Witaminy z grupy B – niacyna (B3), ryboflawina (B2), B12,  B1, B6</a:t>
            </a:r>
          </a:p>
          <a:p>
            <a:pPr marL="342900" indent="-3429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484848"/>
                </a:solidFill>
                <a:latin typeface="+mj-lt"/>
              </a:rPr>
              <a:t>L-karnityna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8DC6064A-D5C4-4718-9BEE-E3C81087957F}"/>
              </a:ext>
            </a:extLst>
          </p:cNvPr>
          <p:cNvSpPr txBox="1"/>
          <p:nvPr/>
        </p:nvSpPr>
        <p:spPr>
          <a:xfrm>
            <a:off x="817285" y="3925540"/>
            <a:ext cx="13612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Zalety żywieniowe </a:t>
            </a:r>
          </a:p>
        </p:txBody>
      </p:sp>
      <p:grpSp>
        <p:nvGrpSpPr>
          <p:cNvPr id="24" name="Grupa 23">
            <a:extLst>
              <a:ext uri="{FF2B5EF4-FFF2-40B4-BE49-F238E27FC236}">
                <a16:creationId xmlns:a16="http://schemas.microsoft.com/office/drawing/2014/main" id="{C752581D-089A-4369-97AB-1CDF2EA415DE}"/>
              </a:ext>
            </a:extLst>
          </p:cNvPr>
          <p:cNvGrpSpPr/>
          <p:nvPr/>
        </p:nvGrpSpPr>
        <p:grpSpPr>
          <a:xfrm>
            <a:off x="817283" y="5156636"/>
            <a:ext cx="1361237" cy="1256154"/>
            <a:chOff x="4980344" y="2260119"/>
            <a:chExt cx="962954" cy="962952"/>
          </a:xfrm>
        </p:grpSpPr>
        <p:sp>
          <p:nvSpPr>
            <p:cNvPr id="25" name="Owal 24">
              <a:extLst>
                <a:ext uri="{FF2B5EF4-FFF2-40B4-BE49-F238E27FC236}">
                  <a16:creationId xmlns:a16="http://schemas.microsoft.com/office/drawing/2014/main" id="{342D6B1B-3320-4F42-AFED-C3FBD1AE7C32}"/>
                </a:ext>
              </a:extLst>
            </p:cNvPr>
            <p:cNvSpPr/>
            <p:nvPr/>
          </p:nvSpPr>
          <p:spPr>
            <a:xfrm>
              <a:off x="4980346" y="2260119"/>
              <a:ext cx="962952" cy="962952"/>
            </a:xfrm>
            <a:prstGeom prst="ellipse">
              <a:avLst/>
            </a:prstGeom>
            <a:solidFill>
              <a:srgbClr val="28B3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pole tekstowe 25">
              <a:extLst>
                <a:ext uri="{FF2B5EF4-FFF2-40B4-BE49-F238E27FC236}">
                  <a16:creationId xmlns:a16="http://schemas.microsoft.com/office/drawing/2014/main" id="{8DC6064A-D5C4-4718-9BEE-E3C81087957F}"/>
                </a:ext>
              </a:extLst>
            </p:cNvPr>
            <p:cNvSpPr txBox="1"/>
            <p:nvPr/>
          </p:nvSpPr>
          <p:spPr>
            <a:xfrm>
              <a:off x="4980344" y="2515611"/>
              <a:ext cx="962952" cy="401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53AF32"/>
                </a:buClr>
              </a:pPr>
              <a:r>
                <a:rPr lang="pl-PL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Łańcuch dostaw</a:t>
              </a:r>
            </a:p>
          </p:txBody>
        </p:sp>
      </p:grp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6CE82F07-CE9E-4152-B777-4999EC786E40}"/>
              </a:ext>
            </a:extLst>
          </p:cNvPr>
          <p:cNvSpPr txBox="1"/>
          <p:nvPr/>
        </p:nvSpPr>
        <p:spPr>
          <a:xfrm>
            <a:off x="2300518" y="5305255"/>
            <a:ext cx="54515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300" b="1" dirty="0" smtClean="0">
                <a:solidFill>
                  <a:srgbClr val="484848"/>
                </a:solidFill>
                <a:latin typeface="+mj-lt"/>
              </a:rPr>
              <a:t>Tylko </a:t>
            </a:r>
            <a:r>
              <a:rPr lang="pl-PL" sz="1300" b="1" dirty="0">
                <a:solidFill>
                  <a:srgbClr val="484848"/>
                </a:solidFill>
                <a:latin typeface="+mj-lt"/>
              </a:rPr>
              <a:t>zatwierdzeni dostawcy surowca</a:t>
            </a:r>
          </a:p>
          <a:p>
            <a:pPr marL="342900" indent="-3429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300" b="1" dirty="0" smtClean="0">
                <a:solidFill>
                  <a:srgbClr val="484848"/>
                </a:solidFill>
                <a:latin typeface="+mj-lt"/>
              </a:rPr>
              <a:t>Dostawcy głównie </a:t>
            </a:r>
            <a:r>
              <a:rPr lang="pl-PL" sz="1300" b="1" dirty="0">
                <a:solidFill>
                  <a:srgbClr val="484848"/>
                </a:solidFill>
                <a:latin typeface="+mj-lt"/>
              </a:rPr>
              <a:t>z </a:t>
            </a:r>
            <a:r>
              <a:rPr lang="pl-PL" sz="1300" b="1" dirty="0" smtClean="0">
                <a:solidFill>
                  <a:srgbClr val="484848"/>
                </a:solidFill>
                <a:latin typeface="+mj-lt"/>
              </a:rPr>
              <a:t>Polski</a:t>
            </a:r>
          </a:p>
          <a:p>
            <a:pPr marL="342900" indent="-3429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300" dirty="0" smtClean="0">
                <a:solidFill>
                  <a:srgbClr val="484848"/>
                </a:solidFill>
                <a:latin typeface="+mj-lt"/>
              </a:rPr>
              <a:t>Bieżący monitoring jakości surowca od każdego z dostawców</a:t>
            </a:r>
          </a:p>
          <a:p>
            <a:pPr marL="342900" indent="-3429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300" dirty="0" smtClean="0">
                <a:solidFill>
                  <a:srgbClr val="484848"/>
                </a:solidFill>
                <a:latin typeface="+mj-lt"/>
              </a:rPr>
              <a:t>Bieżący monitoring dobrostanu zwierząt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6517" y="2420583"/>
            <a:ext cx="19050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32C38AB-19AB-4EDC-B8F9-53EB54F537BF}"/>
              </a:ext>
            </a:extLst>
          </p:cNvPr>
          <p:cNvSpPr txBox="1"/>
          <p:nvPr/>
        </p:nvSpPr>
        <p:spPr>
          <a:xfrm>
            <a:off x="7262601" y="202302"/>
            <a:ext cx="3030468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50" dirty="0">
                <a:solidFill>
                  <a:srgbClr val="72777A"/>
                </a:solidFill>
                <a:latin typeface="Aller" panose="02000503030000020004" pitchFamily="2" charset="-18"/>
              </a:rPr>
              <a:t>www.festiwal.warmia.mazury.pl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69C4404-E954-4012-87F8-47CF98B9C51A}"/>
              </a:ext>
            </a:extLst>
          </p:cNvPr>
          <p:cNvSpPr/>
          <p:nvPr/>
        </p:nvSpPr>
        <p:spPr>
          <a:xfrm>
            <a:off x="7363752" y="0"/>
            <a:ext cx="2824120" cy="121381"/>
          </a:xfrm>
          <a:prstGeom prst="rect">
            <a:avLst/>
          </a:prstGeom>
          <a:solidFill>
            <a:srgbClr val="28B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27BBCAE-7221-4CF8-94BF-E488DB58547D}"/>
              </a:ext>
            </a:extLst>
          </p:cNvPr>
          <p:cNvSpPr txBox="1"/>
          <p:nvPr/>
        </p:nvSpPr>
        <p:spPr>
          <a:xfrm>
            <a:off x="817294" y="470275"/>
            <a:ext cx="7922362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850" b="1" dirty="0" smtClean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Jakość i kultura </a:t>
            </a:r>
            <a:r>
              <a:rPr lang="pl-PL" sz="3850" b="1" dirty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bezpieczeństwa </a:t>
            </a:r>
            <a:endParaRPr lang="pl-PL" sz="3850" b="1" dirty="0" smtClean="0">
              <a:solidFill>
                <a:srgbClr val="4848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3850" b="1" dirty="0" smtClean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żywności</a:t>
            </a:r>
            <a:endParaRPr lang="pl-PL" sz="3850" b="1" dirty="0">
              <a:solidFill>
                <a:srgbClr val="4848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A01F036-BCA8-4006-8968-E898A61645F2}"/>
              </a:ext>
            </a:extLst>
          </p:cNvPr>
          <p:cNvSpPr txBox="1"/>
          <p:nvPr/>
        </p:nvSpPr>
        <p:spPr>
          <a:xfrm>
            <a:off x="817294" y="1563152"/>
            <a:ext cx="24397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50" b="1" dirty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AB26EB33-2EEF-41A6-99A5-1E80EF74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684"/>
            <a:ext cx="10691813" cy="1887149"/>
          </a:xfrm>
          <a:prstGeom prst="rect">
            <a:avLst/>
          </a:prstGeom>
        </p:spPr>
      </p:pic>
      <p:sp>
        <p:nvSpPr>
          <p:cNvPr id="10" name="Symbol zastępczy tekstu 2"/>
          <p:cNvSpPr txBox="1">
            <a:spLocks/>
          </p:cNvSpPr>
          <p:nvPr/>
        </p:nvSpPr>
        <p:spPr>
          <a:xfrm>
            <a:off x="834861" y="1781921"/>
            <a:ext cx="2731299" cy="2980586"/>
          </a:xfrm>
          <a:prstGeom prst="rect">
            <a:avLst/>
          </a:prstGeom>
        </p:spPr>
        <p:txBody>
          <a:bodyPr vert="horz" lIns="80189" tIns="40094" rIns="80189" bIns="40094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r>
              <a:rPr lang="pl-PL" altLang="pl-PL" sz="13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Gwarancja Bezpieczeństwa i Jakości Żywności </a:t>
            </a:r>
            <a:r>
              <a:rPr lang="pl-PL" altLang="pl-PL" sz="1600" b="1" u="sng" dirty="0">
                <a:solidFill>
                  <a:srgbClr val="00B050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ZAWSZE !</a:t>
            </a:r>
            <a:endParaRPr lang="pl-PL" altLang="pl-PL" sz="1300" b="1" u="sng" dirty="0">
              <a:solidFill>
                <a:srgbClr val="00B050"/>
              </a:solidFill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801929">
              <a:lnSpc>
                <a:spcPct val="120000"/>
              </a:lnSpc>
              <a:spcBef>
                <a:spcPts val="297"/>
              </a:spcBef>
              <a:buClr>
                <a:srgbClr val="00B050"/>
              </a:buClr>
            </a:pPr>
            <a:r>
              <a:rPr lang="pl-PL" altLang="pl-PL" sz="13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Zero tolerancji dla zagrożeń!</a:t>
            </a:r>
          </a:p>
          <a:p>
            <a:pPr defTabSz="801929">
              <a:lnSpc>
                <a:spcPct val="120000"/>
              </a:lnSpc>
              <a:spcBef>
                <a:spcPts val="297"/>
              </a:spcBef>
              <a:buClr>
                <a:srgbClr val="00B050"/>
              </a:buClr>
            </a:pPr>
            <a:r>
              <a:rPr lang="pl-PL" altLang="pl-PL" sz="13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Strażnicy Bezpieczeństwa Żywności</a:t>
            </a:r>
          </a:p>
          <a:p>
            <a:pPr defTabSz="801929">
              <a:lnSpc>
                <a:spcPct val="120000"/>
              </a:lnSpc>
              <a:spcBef>
                <a:spcPts val="297"/>
              </a:spcBef>
              <a:buClr>
                <a:srgbClr val="00B050"/>
              </a:buClr>
            </a:pPr>
            <a:r>
              <a:rPr lang="pl-PL" altLang="pl-PL" sz="13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Tygodnie bezpieczeństwa żywności</a:t>
            </a:r>
          </a:p>
          <a:p>
            <a:pPr defTabSz="801929">
              <a:lnSpc>
                <a:spcPct val="120000"/>
              </a:lnSpc>
              <a:spcBef>
                <a:spcPts val="297"/>
              </a:spcBef>
              <a:buClr>
                <a:srgbClr val="00B050"/>
              </a:buClr>
            </a:pPr>
            <a:r>
              <a:rPr lang="pl-PL" altLang="pl-PL" sz="13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Ankiety </a:t>
            </a:r>
            <a:r>
              <a:rPr lang="pl-PL" altLang="pl-PL" sz="13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bezpieczeństwa żywności</a:t>
            </a:r>
          </a:p>
          <a:p>
            <a:pPr defTabSz="801929">
              <a:lnSpc>
                <a:spcPct val="120000"/>
              </a:lnSpc>
              <a:spcBef>
                <a:spcPts val="297"/>
              </a:spcBef>
              <a:buClr>
                <a:srgbClr val="00B050"/>
              </a:buClr>
            </a:pPr>
            <a:endParaRPr lang="pl-PL" altLang="pl-PL" sz="13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Symbol zastępczy zawartości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0333" y="3910310"/>
            <a:ext cx="1980353" cy="2346745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931" y="4916361"/>
            <a:ext cx="2631949" cy="1754764"/>
          </a:xfrm>
          <a:prstGeom prst="rect">
            <a:avLst/>
          </a:prstGeom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53" y="884671"/>
            <a:ext cx="1082546" cy="67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36F81A1-9704-4283-8D64-19DE0D674593}"/>
              </a:ext>
            </a:extLst>
          </p:cNvPr>
          <p:cNvSpPr txBox="1"/>
          <p:nvPr/>
        </p:nvSpPr>
        <p:spPr>
          <a:xfrm>
            <a:off x="3870801" y="1781921"/>
            <a:ext cx="26784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00" dirty="0" smtClean="0">
                <a:solidFill>
                  <a:srgbClr val="484848"/>
                </a:solidFill>
                <a:latin typeface="+mj-lt"/>
                <a:cs typeface="Arial" panose="020B0604020202020204" pitchFamily="34" charset="0"/>
              </a:rPr>
              <a:t>Od </a:t>
            </a:r>
            <a:r>
              <a:rPr lang="pl-PL" sz="1300" dirty="0">
                <a:solidFill>
                  <a:srgbClr val="484848"/>
                </a:solidFill>
                <a:latin typeface="+mj-lt"/>
                <a:cs typeface="Arial" panose="020B0604020202020204" pitchFamily="34" charset="0"/>
              </a:rPr>
              <a:t>2019 r </a:t>
            </a:r>
            <a:endParaRPr lang="pl-PL" sz="1300" dirty="0" smtClean="0">
              <a:solidFill>
                <a:srgbClr val="484848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pl-PL" sz="1600" b="1" dirty="0" smtClean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100</a:t>
            </a:r>
            <a:r>
              <a:rPr lang="pl-PL" sz="1600" b="1" dirty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% spełnienia wymagań </a:t>
            </a:r>
            <a:endParaRPr lang="pl-PL" sz="1600" b="1" dirty="0" smtClean="0">
              <a:solidFill>
                <a:srgbClr val="00B05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1300" dirty="0" smtClean="0">
                <a:solidFill>
                  <a:srgbClr val="484848"/>
                </a:solidFill>
                <a:latin typeface="+mj-lt"/>
                <a:cs typeface="Arial" panose="020B0604020202020204" pitchFamily="34" charset="0"/>
              </a:rPr>
              <a:t>audytów </a:t>
            </a:r>
            <a:r>
              <a:rPr lang="pl-PL" sz="1300" dirty="0">
                <a:solidFill>
                  <a:srgbClr val="484848"/>
                </a:solidFill>
                <a:latin typeface="+mj-lt"/>
                <a:cs typeface="Arial" panose="020B0604020202020204" pitchFamily="34" charset="0"/>
              </a:rPr>
              <a:t>zewnętrznych organów certyfikacyjnych  i klientów </a:t>
            </a:r>
          </a:p>
          <a:p>
            <a:pPr algn="ctr"/>
            <a:endParaRPr lang="pl-PL" sz="1300" dirty="0">
              <a:solidFill>
                <a:srgbClr val="484848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3957" y="2998353"/>
            <a:ext cx="2742794" cy="1583380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536F81A1-9704-4283-8D64-19DE0D674593}"/>
              </a:ext>
            </a:extLst>
          </p:cNvPr>
          <p:cNvSpPr txBox="1"/>
          <p:nvPr/>
        </p:nvSpPr>
        <p:spPr>
          <a:xfrm>
            <a:off x="6844548" y="1781921"/>
            <a:ext cx="2678465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ok. 100 </a:t>
            </a:r>
            <a:endParaRPr lang="pl-PL" sz="1600" b="1" dirty="0" smtClean="0">
              <a:solidFill>
                <a:srgbClr val="00B05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1600" b="1" dirty="0" smtClean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punktów kontrolnych</a:t>
            </a:r>
          </a:p>
          <a:p>
            <a:pPr algn="ctr"/>
            <a:r>
              <a:rPr lang="pl-PL" sz="1300" dirty="0">
                <a:solidFill>
                  <a:srgbClr val="484848"/>
                </a:solidFill>
                <a:latin typeface="+mj-lt"/>
                <a:cs typeface="Arial" panose="020B0604020202020204" pitchFamily="34" charset="0"/>
              </a:rPr>
              <a:t>od przyjęcia surowca </a:t>
            </a:r>
          </a:p>
          <a:p>
            <a:pPr algn="ctr"/>
            <a:r>
              <a:rPr lang="pl-PL" sz="1300" dirty="0">
                <a:solidFill>
                  <a:srgbClr val="484848"/>
                </a:solidFill>
                <a:latin typeface="+mj-lt"/>
                <a:cs typeface="Arial" panose="020B0604020202020204" pitchFamily="34" charset="0"/>
              </a:rPr>
              <a:t>do wysyłki gotowego produktu</a:t>
            </a:r>
            <a:endParaRPr lang="pl-PL" sz="1300" dirty="0" smtClean="0">
              <a:solidFill>
                <a:srgbClr val="484848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endParaRPr lang="pl-PL" sz="1300" dirty="0">
              <a:solidFill>
                <a:srgbClr val="484848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484848"/>
                </a:solidFill>
                <a:latin typeface="+mj-lt"/>
                <a:cs typeface="Arial" panose="020B0604020202020204" pitchFamily="34" charset="0"/>
              </a:rPr>
              <a:t>bieżące kontrole jakości 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484848"/>
                </a:solidFill>
                <a:latin typeface="+mj-lt"/>
                <a:cs typeface="Arial" panose="020B0604020202020204" pitchFamily="34" charset="0"/>
              </a:rPr>
              <a:t>analizy mikrobiologiczne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484848"/>
                </a:solidFill>
                <a:latin typeface="+mj-lt"/>
                <a:cs typeface="Arial" panose="020B0604020202020204" pitchFamily="34" charset="0"/>
              </a:rPr>
              <a:t>oceny sensoryczne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484848"/>
                </a:solidFill>
                <a:latin typeface="+mj-lt"/>
                <a:cs typeface="Arial" panose="020B0604020202020204" pitchFamily="34" charset="0"/>
              </a:rPr>
              <a:t>stały nadzór nad wyposażeniem i narzędziami pracy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pl-PL" sz="1300" dirty="0">
              <a:solidFill>
                <a:srgbClr val="484848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3" name="Obraz 22"/>
          <p:cNvPicPr>
            <a:picLocks noChangeAspect="1"/>
          </p:cNvPicPr>
          <p:nvPr/>
        </p:nvPicPr>
        <p:blipFill rotWithShape="1">
          <a:blip r:embed="rId7"/>
          <a:srcRect l="1" r="940" b="29964"/>
          <a:stretch/>
        </p:blipFill>
        <p:spPr>
          <a:xfrm>
            <a:off x="7363752" y="4024982"/>
            <a:ext cx="1835872" cy="211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3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32C38AB-19AB-4EDC-B8F9-53EB54F537BF}"/>
              </a:ext>
            </a:extLst>
          </p:cNvPr>
          <p:cNvSpPr txBox="1"/>
          <p:nvPr/>
        </p:nvSpPr>
        <p:spPr>
          <a:xfrm>
            <a:off x="7262601" y="202302"/>
            <a:ext cx="3030468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50" dirty="0">
                <a:solidFill>
                  <a:srgbClr val="72777A"/>
                </a:solidFill>
                <a:latin typeface="Aller" panose="02000503030000020004" pitchFamily="2" charset="-18"/>
              </a:rPr>
              <a:t>www.festiwal.warmia.mazury.pl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69C4404-E954-4012-87F8-47CF98B9C51A}"/>
              </a:ext>
            </a:extLst>
          </p:cNvPr>
          <p:cNvSpPr/>
          <p:nvPr/>
        </p:nvSpPr>
        <p:spPr>
          <a:xfrm>
            <a:off x="7363752" y="0"/>
            <a:ext cx="2824120" cy="121381"/>
          </a:xfrm>
          <a:prstGeom prst="rect">
            <a:avLst/>
          </a:prstGeom>
          <a:solidFill>
            <a:srgbClr val="28B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27BBCAE-7221-4CF8-94BF-E488DB58547D}"/>
              </a:ext>
            </a:extLst>
          </p:cNvPr>
          <p:cNvSpPr txBox="1"/>
          <p:nvPr/>
        </p:nvSpPr>
        <p:spPr>
          <a:xfrm>
            <a:off x="817294" y="769018"/>
            <a:ext cx="6677534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850" b="1" dirty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Wysokie standardy higieny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AB26EB33-2EEF-41A6-99A5-1E80EF74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684"/>
            <a:ext cx="10691813" cy="1887149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53" y="884671"/>
            <a:ext cx="1082546" cy="67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2" descr="IMG_04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326" y="2209443"/>
            <a:ext cx="2539543" cy="2020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9048" y="4378960"/>
            <a:ext cx="5629500" cy="2100962"/>
          </a:xfrm>
          <a:prstGeom prst="rect">
            <a:avLst/>
          </a:prstGeom>
        </p:spPr>
      </p:pic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645920" y="1678601"/>
            <a:ext cx="7482080" cy="28735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spcBef>
                <a:spcPts val="526"/>
              </a:spcBef>
              <a:spcAft>
                <a:spcPts val="526"/>
              </a:spcAft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rgbClr val="000000"/>
                </a:solidFill>
                <a:latin typeface="+mj-lt"/>
              </a:rPr>
              <a:t>Najwyższe kryteria higieny</a:t>
            </a:r>
          </a:p>
          <a:p>
            <a:pPr marL="457200" indent="-457200" algn="l">
              <a:spcBef>
                <a:spcPts val="526"/>
              </a:spcBef>
              <a:spcAft>
                <a:spcPts val="526"/>
              </a:spcAft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0000"/>
                </a:solidFill>
                <a:latin typeface="+mj-lt"/>
              </a:rPr>
              <a:t>7 kroków mycia</a:t>
            </a:r>
          </a:p>
          <a:p>
            <a:pPr marL="457200" indent="-457200" algn="l">
              <a:spcBef>
                <a:spcPts val="526"/>
              </a:spcBef>
              <a:spcAft>
                <a:spcPts val="526"/>
              </a:spcAft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0000"/>
                </a:solidFill>
                <a:latin typeface="+mj-lt"/>
              </a:rPr>
              <a:t>Badania mikrobiologiczne mytych powierzchni przed dezynfekcją </a:t>
            </a:r>
          </a:p>
          <a:p>
            <a:pPr marL="457200" indent="-457200" algn="l">
              <a:spcBef>
                <a:spcPts val="526"/>
              </a:spcBef>
              <a:spcAft>
                <a:spcPts val="526"/>
              </a:spcAft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0000"/>
                </a:solidFill>
                <a:latin typeface="+mj-lt"/>
              </a:rPr>
              <a:t>Codzienna dezynfekcja obszaru produkcji  </a:t>
            </a:r>
          </a:p>
          <a:p>
            <a:pPr marL="457200" indent="-457200" algn="l">
              <a:spcBef>
                <a:spcPts val="526"/>
              </a:spcBef>
              <a:spcAft>
                <a:spcPts val="526"/>
              </a:spcAft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0000"/>
                </a:solidFill>
                <a:latin typeface="+mj-lt"/>
              </a:rPr>
              <a:t>Nacisk na higieniczną konstrukcję urządzeń</a:t>
            </a:r>
          </a:p>
          <a:p>
            <a:pPr marL="457200" indent="-457200" algn="l">
              <a:spcBef>
                <a:spcPts val="526"/>
              </a:spcBef>
              <a:spcAft>
                <a:spcPts val="526"/>
              </a:spcAft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0000"/>
                </a:solidFill>
                <a:latin typeface="+mj-lt"/>
              </a:rPr>
              <a:t>Modernizacje, udoskonalenia dla ułatwienia dostępu do mycia</a:t>
            </a:r>
          </a:p>
          <a:p>
            <a:pPr marL="457200" indent="-457200" algn="l">
              <a:spcBef>
                <a:spcPts val="526"/>
              </a:spcBef>
              <a:spcAft>
                <a:spcPts val="526"/>
              </a:spcAft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0000"/>
                </a:solidFill>
                <a:latin typeface="+mj-lt"/>
              </a:rPr>
              <a:t>Oszacowane ryzyka dla bezpieczeństwa żywności w miejscach trudnych do mycia lub mytych okresowo</a:t>
            </a:r>
          </a:p>
          <a:p>
            <a:pPr marL="457200" indent="-457200" algn="l">
              <a:spcBef>
                <a:spcPts val="526"/>
              </a:spcBef>
              <a:spcAft>
                <a:spcPts val="526"/>
              </a:spcAft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0000"/>
                </a:solidFill>
                <a:latin typeface="+mj-lt"/>
              </a:rPr>
              <a:t>Zdefiniowana częstotliwość sanityzacji w obszarach mytych okresowo</a:t>
            </a:r>
          </a:p>
          <a:p>
            <a:pPr marL="457200" indent="-457200" algn="l">
              <a:spcBef>
                <a:spcPts val="526"/>
              </a:spcBef>
              <a:spcAft>
                <a:spcPts val="526"/>
              </a:spcAft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0000"/>
                </a:solidFill>
                <a:latin typeface="+mj-lt"/>
              </a:rPr>
              <a:t>Stała weryfikacja kompetencji </a:t>
            </a:r>
            <a:r>
              <a:rPr lang="pl-PL" sz="1400" dirty="0" smtClean="0">
                <a:solidFill>
                  <a:srgbClr val="000000"/>
                </a:solidFill>
                <a:latin typeface="+mj-lt"/>
              </a:rPr>
              <a:t>pracowników</a:t>
            </a:r>
            <a:endParaRPr lang="pl-PL" sz="1400" dirty="0">
              <a:solidFill>
                <a:srgbClr val="000000"/>
              </a:solidFill>
              <a:latin typeface="+mj-lt"/>
            </a:endParaRPr>
          </a:p>
          <a:p>
            <a:pPr marL="457200" indent="-457200" algn="l">
              <a:spcBef>
                <a:spcPts val="526"/>
              </a:spcBef>
              <a:spcAft>
                <a:spcPts val="526"/>
              </a:spcAft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0000"/>
                </a:solidFill>
                <a:latin typeface="+mj-lt"/>
              </a:rPr>
              <a:t>Wieloetapowa weryfikacja skuteczności mycia</a:t>
            </a:r>
          </a:p>
        </p:txBody>
      </p:sp>
    </p:spTree>
    <p:extLst>
      <p:ext uri="{BB962C8B-B14F-4D97-AF65-F5344CB8AC3E}">
        <p14:creationId xmlns:p14="http://schemas.microsoft.com/office/powerpoint/2010/main" val="198327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32C38AB-19AB-4EDC-B8F9-53EB54F537BF}"/>
              </a:ext>
            </a:extLst>
          </p:cNvPr>
          <p:cNvSpPr txBox="1"/>
          <p:nvPr/>
        </p:nvSpPr>
        <p:spPr>
          <a:xfrm>
            <a:off x="7262601" y="202302"/>
            <a:ext cx="3030468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50" dirty="0">
                <a:solidFill>
                  <a:srgbClr val="72777A"/>
                </a:solidFill>
                <a:latin typeface="Aller" panose="02000503030000020004" pitchFamily="2" charset="-18"/>
              </a:rPr>
              <a:t>www.festiwal.warmia.mazury.pl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69C4404-E954-4012-87F8-47CF98B9C51A}"/>
              </a:ext>
            </a:extLst>
          </p:cNvPr>
          <p:cNvSpPr/>
          <p:nvPr/>
        </p:nvSpPr>
        <p:spPr>
          <a:xfrm>
            <a:off x="7363752" y="0"/>
            <a:ext cx="2824120" cy="121381"/>
          </a:xfrm>
          <a:prstGeom prst="rect">
            <a:avLst/>
          </a:prstGeom>
          <a:solidFill>
            <a:srgbClr val="28B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27BBCAE-7221-4CF8-94BF-E488DB58547D}"/>
              </a:ext>
            </a:extLst>
          </p:cNvPr>
          <p:cNvSpPr txBox="1"/>
          <p:nvPr/>
        </p:nvSpPr>
        <p:spPr>
          <a:xfrm>
            <a:off x="817294" y="769018"/>
            <a:ext cx="4956806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850" b="1" dirty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l-PL" sz="3850" b="1" dirty="0" smtClean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tandardy </a:t>
            </a:r>
            <a:r>
              <a:rPr lang="pl-PL" sz="3850" b="1" dirty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produkcji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AB26EB33-2EEF-41A6-99A5-1E80EF74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684"/>
            <a:ext cx="10691813" cy="1887149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53" y="884671"/>
            <a:ext cx="1082546" cy="67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Symbol zastępczy zawartości 2"/>
          <p:cNvSpPr txBox="1">
            <a:spLocks/>
          </p:cNvSpPr>
          <p:nvPr/>
        </p:nvSpPr>
        <p:spPr>
          <a:xfrm>
            <a:off x="5175650" y="1845884"/>
            <a:ext cx="4376204" cy="44656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5720" lvl="1" algn="l">
              <a:spcBef>
                <a:spcPts val="1052"/>
              </a:spcBef>
              <a:spcAft>
                <a:spcPts val="526"/>
              </a:spcAft>
              <a:defRPr/>
            </a:pPr>
            <a:r>
              <a:rPr lang="pl-PL" sz="14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Dbałość o najwyższą jakość produktu gotowego </a:t>
            </a:r>
          </a:p>
          <a:p>
            <a:pPr marL="315720" lvl="1" algn="l">
              <a:spcBef>
                <a:spcPts val="1052"/>
              </a:spcBef>
              <a:spcAft>
                <a:spcPts val="526"/>
              </a:spcAft>
              <a:defRPr/>
            </a:pPr>
            <a:r>
              <a:rPr lang="pl-PL" sz="1400" dirty="0" smtClean="0">
                <a:solidFill>
                  <a:srgbClr val="000000"/>
                </a:solidFill>
                <a:latin typeface="+mj-lt"/>
              </a:rPr>
              <a:t>Określenie </a:t>
            </a:r>
            <a:r>
              <a:rPr lang="pl-PL" sz="1400" b="1" u="sng" dirty="0">
                <a:solidFill>
                  <a:srgbClr val="000000"/>
                </a:solidFill>
                <a:latin typeface="+mj-lt"/>
              </a:rPr>
              <a:t>miejsc zagrażających</a:t>
            </a:r>
            <a:r>
              <a:rPr lang="pl-PL" sz="1400" dirty="0">
                <a:solidFill>
                  <a:srgbClr val="000000"/>
                </a:solidFill>
                <a:latin typeface="+mj-lt"/>
              </a:rPr>
              <a:t> bezpieczeństwu żywności </a:t>
            </a:r>
            <a:r>
              <a:rPr lang="pl-PL" sz="1400" b="1" dirty="0">
                <a:solidFill>
                  <a:srgbClr val="000000"/>
                </a:solidFill>
                <a:latin typeface="+mj-lt"/>
              </a:rPr>
              <a:t>tzw. </a:t>
            </a:r>
            <a:r>
              <a:rPr lang="pl-PL" sz="1400" b="1" dirty="0">
                <a:solidFill>
                  <a:srgbClr val="FF0000"/>
                </a:solidFill>
                <a:latin typeface="+mj-lt"/>
              </a:rPr>
              <a:t>„Czerwona Strefa”</a:t>
            </a:r>
          </a:p>
          <a:p>
            <a:pPr marL="315720" lvl="1" algn="l">
              <a:spcBef>
                <a:spcPts val="1052"/>
              </a:spcBef>
              <a:spcAft>
                <a:spcPts val="526"/>
              </a:spcAft>
              <a:defRPr/>
            </a:pPr>
            <a:r>
              <a:rPr lang="pl-PL" sz="1400" dirty="0">
                <a:solidFill>
                  <a:srgbClr val="000000"/>
                </a:solidFill>
                <a:latin typeface="+mj-lt"/>
              </a:rPr>
              <a:t>Oszacowanie </a:t>
            </a:r>
            <a:r>
              <a:rPr lang="pl-PL" sz="1400" b="1" u="sng" dirty="0">
                <a:solidFill>
                  <a:srgbClr val="000000"/>
                </a:solidFill>
                <a:latin typeface="+mj-lt"/>
              </a:rPr>
              <a:t>ryzyka</a:t>
            </a:r>
            <a:r>
              <a:rPr lang="pl-PL" sz="1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pl-PL" sz="1400" dirty="0">
                <a:solidFill>
                  <a:srgbClr val="000000"/>
                </a:solidFill>
                <a:latin typeface="+mj-lt"/>
              </a:rPr>
              <a:t>dla w/w miejsc</a:t>
            </a:r>
          </a:p>
          <a:p>
            <a:pPr marL="315720" lvl="1" algn="l">
              <a:spcBef>
                <a:spcPts val="1052"/>
              </a:spcBef>
              <a:spcAft>
                <a:spcPts val="526"/>
              </a:spcAft>
              <a:defRPr/>
            </a:pPr>
            <a:r>
              <a:rPr lang="pl-PL" sz="1400" dirty="0">
                <a:solidFill>
                  <a:srgbClr val="000000"/>
                </a:solidFill>
                <a:latin typeface="+mj-lt"/>
              </a:rPr>
              <a:t>Określenie </a:t>
            </a:r>
            <a:r>
              <a:rPr lang="pl-PL" sz="1400" b="1" u="sng" dirty="0">
                <a:solidFill>
                  <a:srgbClr val="000000"/>
                </a:solidFill>
                <a:latin typeface="+mj-lt"/>
              </a:rPr>
              <a:t>częstotliwości </a:t>
            </a:r>
            <a:r>
              <a:rPr lang="pl-PL" sz="1400" dirty="0">
                <a:solidFill>
                  <a:srgbClr val="000000"/>
                </a:solidFill>
                <a:latin typeface="+mj-lt"/>
              </a:rPr>
              <a:t> kontroli / napraw / wymiany elementów eksploatacyjnych</a:t>
            </a:r>
          </a:p>
          <a:p>
            <a:pPr marL="315720" lvl="1" algn="l">
              <a:spcBef>
                <a:spcPts val="1052"/>
              </a:spcBef>
              <a:spcAft>
                <a:spcPts val="526"/>
              </a:spcAft>
              <a:defRPr/>
            </a:pPr>
            <a:r>
              <a:rPr lang="pl-PL" sz="1400" b="1" dirty="0">
                <a:solidFill>
                  <a:srgbClr val="FF0000"/>
                </a:solidFill>
                <a:latin typeface="+mj-lt"/>
              </a:rPr>
              <a:t>Formularz RED ZONE </a:t>
            </a:r>
            <a:r>
              <a:rPr lang="pl-PL" sz="1400" dirty="0">
                <a:solidFill>
                  <a:srgbClr val="000000"/>
                </a:solidFill>
                <a:latin typeface="+mj-lt"/>
              </a:rPr>
              <a:t>- zgłaszanie prowadzonych prac w strefie bezpośredniego kontaktu z żywnością. </a:t>
            </a:r>
          </a:p>
          <a:p>
            <a:pPr marL="315720" lvl="1" algn="l">
              <a:spcBef>
                <a:spcPts val="1052"/>
              </a:spcBef>
              <a:spcAft>
                <a:spcPts val="526"/>
              </a:spcAft>
              <a:defRPr/>
            </a:pPr>
            <a:r>
              <a:rPr lang="pl-PL" sz="1400" dirty="0">
                <a:solidFill>
                  <a:srgbClr val="000000"/>
                </a:solidFill>
                <a:latin typeface="+mj-lt"/>
              </a:rPr>
              <a:t>Kilkuetapowa kontrola obszaru po naprawie w celu weryfikacji skuteczności naprawy oraz higieny i bezpieczeństwa żywności po naprawie    </a:t>
            </a:r>
          </a:p>
          <a:p>
            <a:pPr marL="315720" lvl="1" algn="l">
              <a:spcBef>
                <a:spcPts val="1052"/>
              </a:spcBef>
              <a:spcAft>
                <a:spcPts val="526"/>
              </a:spcAft>
              <a:defRPr/>
            </a:pPr>
            <a:r>
              <a:rPr lang="pl-PL" sz="1400" b="1" dirty="0">
                <a:solidFill>
                  <a:srgbClr val="000000"/>
                </a:solidFill>
                <a:latin typeface="+mj-lt"/>
              </a:rPr>
              <a:t>Bieżąca </a:t>
            </a:r>
            <a:r>
              <a:rPr lang="pl-PL" sz="1400" b="1" u="sng" dirty="0">
                <a:solidFill>
                  <a:srgbClr val="000000"/>
                </a:solidFill>
                <a:latin typeface="+mj-lt"/>
              </a:rPr>
              <a:t>WERYFIKACJA</a:t>
            </a:r>
            <a:r>
              <a:rPr lang="pl-PL" sz="1400" dirty="0">
                <a:solidFill>
                  <a:srgbClr val="000000"/>
                </a:solidFill>
                <a:latin typeface="+mj-lt"/>
              </a:rPr>
              <a:t> stanu technicznego elementów urządzeń podczas </a:t>
            </a:r>
            <a:r>
              <a:rPr lang="pl-PL" sz="1400" b="1" dirty="0">
                <a:solidFill>
                  <a:srgbClr val="000000"/>
                </a:solidFill>
                <a:latin typeface="+mj-lt"/>
              </a:rPr>
              <a:t>demontażu i montażu </a:t>
            </a:r>
            <a:r>
              <a:rPr lang="pl-PL" sz="1400" dirty="0">
                <a:solidFill>
                  <a:srgbClr val="000000"/>
                </a:solidFill>
                <a:latin typeface="+mj-lt"/>
              </a:rPr>
              <a:t>po myciu</a:t>
            </a:r>
          </a:p>
          <a:p>
            <a:pPr marL="315720" lvl="1" algn="l">
              <a:spcBef>
                <a:spcPts val="1052"/>
              </a:spcBef>
              <a:spcAft>
                <a:spcPts val="526"/>
              </a:spcAft>
              <a:defRPr/>
            </a:pPr>
            <a:r>
              <a:rPr lang="pl-PL" sz="1400" b="1" dirty="0">
                <a:solidFill>
                  <a:srgbClr val="000000"/>
                </a:solidFill>
                <a:latin typeface="+mj-lt"/>
              </a:rPr>
              <a:t>Weryfikacja i ciągłe doskonalenie </a:t>
            </a:r>
          </a:p>
          <a:p>
            <a:pPr marL="315720" lvl="1" algn="l">
              <a:spcBef>
                <a:spcPts val="1052"/>
              </a:spcBef>
              <a:spcAft>
                <a:spcPts val="526"/>
              </a:spcAft>
              <a:defRPr/>
            </a:pPr>
            <a:endParaRPr lang="pl-PL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Symbol zastępczy zawartości 1"/>
          <p:cNvSpPr txBox="1">
            <a:spLocks/>
          </p:cNvSpPr>
          <p:nvPr/>
        </p:nvSpPr>
        <p:spPr>
          <a:xfrm>
            <a:off x="817294" y="1845884"/>
            <a:ext cx="4110306" cy="4725992"/>
          </a:xfrm>
          <a:prstGeom prst="rect">
            <a:avLst/>
          </a:prstGeom>
        </p:spPr>
        <p:txBody>
          <a:bodyPr vert="horz" lIns="80189" tIns="40094" rIns="80189" bIns="40094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01929">
              <a:spcBef>
                <a:spcPts val="1052"/>
              </a:spcBef>
              <a:spcAft>
                <a:spcPts val="526"/>
              </a:spcAft>
              <a:buNone/>
            </a:pPr>
            <a:r>
              <a:rPr lang="pl-PL" sz="14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Wdrożony zintegrowany system </a:t>
            </a:r>
            <a:r>
              <a:rPr lang="pl-PL" sz="1400" b="1" dirty="0">
                <a:solidFill>
                  <a:srgbClr val="00B050"/>
                </a:solidFill>
                <a:latin typeface="Arial Black" panose="020B0A04020102020204" pitchFamily="34" charset="0"/>
              </a:rPr>
              <a:t>zarządzania</a:t>
            </a:r>
            <a:r>
              <a:rPr lang="pl-PL" sz="1400" b="1" dirty="0">
                <a:solidFill>
                  <a:srgbClr val="000000"/>
                </a:solidFill>
                <a:latin typeface="+mj-lt"/>
              </a:rPr>
              <a:t>:</a:t>
            </a:r>
          </a:p>
          <a:p>
            <a:pPr defTabSz="801929">
              <a:spcBef>
                <a:spcPts val="60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solidFill>
                  <a:srgbClr val="000000"/>
                </a:solidFill>
                <a:latin typeface="+mj-lt"/>
              </a:rPr>
              <a:t>jakością i bezpieczeństwem żywności: </a:t>
            </a:r>
          </a:p>
          <a:p>
            <a:pPr marL="657682" lvl="1" indent="-200482" defTabSz="801929">
              <a:spcBef>
                <a:spcPts val="600"/>
              </a:spcBef>
              <a:buClr>
                <a:srgbClr val="53AF32"/>
              </a:buClr>
            </a:pPr>
            <a:r>
              <a:rPr lang="pl-PL" sz="1400" dirty="0">
                <a:solidFill>
                  <a:srgbClr val="000000"/>
                </a:solidFill>
                <a:latin typeface="+mj-lt"/>
              </a:rPr>
              <a:t>HACCP</a:t>
            </a:r>
          </a:p>
          <a:p>
            <a:pPr marL="657682" lvl="1" indent="-200482" defTabSz="801929">
              <a:spcBef>
                <a:spcPts val="600"/>
              </a:spcBef>
              <a:buClr>
                <a:srgbClr val="53AF32"/>
              </a:buClr>
            </a:pPr>
            <a:r>
              <a:rPr lang="pl-PL" sz="1400" dirty="0">
                <a:solidFill>
                  <a:srgbClr val="000000"/>
                </a:solidFill>
                <a:latin typeface="+mj-lt"/>
              </a:rPr>
              <a:t>FSSC</a:t>
            </a:r>
          </a:p>
          <a:p>
            <a:pPr marL="657682" lvl="1" indent="-200482" defTabSz="801929">
              <a:spcBef>
                <a:spcPts val="600"/>
              </a:spcBef>
              <a:buClr>
                <a:srgbClr val="53AF32"/>
              </a:buClr>
            </a:pPr>
            <a:r>
              <a:rPr lang="pl-PL" sz="1400" dirty="0">
                <a:solidFill>
                  <a:srgbClr val="000000"/>
                </a:solidFill>
                <a:latin typeface="+mj-lt"/>
              </a:rPr>
              <a:t>Food </a:t>
            </a:r>
            <a:r>
              <a:rPr lang="en-GB" sz="1400" dirty="0" smtClean="0">
                <a:solidFill>
                  <a:srgbClr val="000000"/>
                </a:solidFill>
                <a:latin typeface="+mj-lt"/>
              </a:rPr>
              <a:t>Defence</a:t>
            </a:r>
            <a:r>
              <a:rPr lang="pl-PL" sz="14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pl-PL" sz="1400" dirty="0">
                <a:solidFill>
                  <a:srgbClr val="000000"/>
                </a:solidFill>
                <a:latin typeface="+mj-lt"/>
              </a:rPr>
              <a:t>(Obrona Żywności)</a:t>
            </a:r>
          </a:p>
          <a:p>
            <a:pPr marL="657682" lvl="1" indent="-200482" defTabSz="801929">
              <a:spcBef>
                <a:spcPts val="600"/>
              </a:spcBef>
              <a:buClr>
                <a:srgbClr val="53AF32"/>
              </a:buClr>
            </a:pPr>
            <a:r>
              <a:rPr lang="pl-PL" sz="1400" dirty="0">
                <a:solidFill>
                  <a:srgbClr val="000000"/>
                </a:solidFill>
                <a:latin typeface="+mj-lt"/>
              </a:rPr>
              <a:t>Food Fraud (Obrona przed zafałszowaniami żywności)</a:t>
            </a:r>
          </a:p>
          <a:p>
            <a:pPr defTabSz="801929">
              <a:spcBef>
                <a:spcPts val="60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solidFill>
                  <a:srgbClr val="000000"/>
                </a:solidFill>
                <a:latin typeface="+mj-lt"/>
              </a:rPr>
              <a:t>bezpieczeństwem pracy</a:t>
            </a:r>
          </a:p>
          <a:p>
            <a:pPr defTabSz="801929">
              <a:spcBef>
                <a:spcPts val="600"/>
              </a:spcBef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solidFill>
                  <a:srgbClr val="000000"/>
                </a:solidFill>
                <a:latin typeface="+mj-lt"/>
              </a:rPr>
              <a:t>środowiskiem  </a:t>
            </a:r>
          </a:p>
          <a:p>
            <a:pPr marL="200482" indent="-200482" defTabSz="801929">
              <a:spcBef>
                <a:spcPts val="1052"/>
              </a:spcBef>
              <a:spcAft>
                <a:spcPts val="526"/>
              </a:spcAft>
            </a:pP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2" name="Symbol zastępczy zawartości 3"/>
          <p:cNvPicPr>
            <a:picLocks noChangeAspect="1"/>
          </p:cNvPicPr>
          <p:nvPr/>
        </p:nvPicPr>
        <p:blipFill rotWithShape="1">
          <a:blip r:embed="rId4"/>
          <a:srcRect l="29254" t="37074"/>
          <a:stretch/>
        </p:blipFill>
        <p:spPr>
          <a:xfrm>
            <a:off x="1399730" y="4724400"/>
            <a:ext cx="2945433" cy="171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8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32C38AB-19AB-4EDC-B8F9-53EB54F537BF}"/>
              </a:ext>
            </a:extLst>
          </p:cNvPr>
          <p:cNvSpPr txBox="1"/>
          <p:nvPr/>
        </p:nvSpPr>
        <p:spPr>
          <a:xfrm>
            <a:off x="7262601" y="202302"/>
            <a:ext cx="3030468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50" dirty="0">
                <a:solidFill>
                  <a:srgbClr val="72777A"/>
                </a:solidFill>
                <a:latin typeface="Aller" panose="02000503030000020004" pitchFamily="2" charset="-18"/>
              </a:rPr>
              <a:t>www.festiwal.warmia.mazury.pl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69C4404-E954-4012-87F8-47CF98B9C51A}"/>
              </a:ext>
            </a:extLst>
          </p:cNvPr>
          <p:cNvSpPr/>
          <p:nvPr/>
        </p:nvSpPr>
        <p:spPr>
          <a:xfrm>
            <a:off x="7363752" y="0"/>
            <a:ext cx="2824120" cy="121381"/>
          </a:xfrm>
          <a:prstGeom prst="rect">
            <a:avLst/>
          </a:prstGeom>
          <a:solidFill>
            <a:srgbClr val="28B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27BBCAE-7221-4CF8-94BF-E488DB58547D}"/>
              </a:ext>
            </a:extLst>
          </p:cNvPr>
          <p:cNvSpPr txBox="1"/>
          <p:nvPr/>
        </p:nvSpPr>
        <p:spPr>
          <a:xfrm>
            <a:off x="752267" y="369304"/>
            <a:ext cx="4956806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850" b="1" dirty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Standardy </a:t>
            </a:r>
            <a:r>
              <a:rPr lang="pl-PL" sz="3850" b="1" dirty="0" smtClean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produkcji</a:t>
            </a:r>
            <a:endParaRPr lang="pl-PL" sz="3850" b="1" dirty="0">
              <a:solidFill>
                <a:srgbClr val="4848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AB26EB33-2EEF-41A6-99A5-1E80EF74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684"/>
            <a:ext cx="10691813" cy="1887149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53" y="884671"/>
            <a:ext cx="1082546" cy="67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3BBF5FA-ACAB-F31E-84A1-6A4F8837BE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7943207"/>
              </p:ext>
            </p:extLst>
          </p:nvPr>
        </p:nvGraphicFramePr>
        <p:xfrm>
          <a:off x="989317" y="121381"/>
          <a:ext cx="8125883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id="{3D9421A1-EA78-01F8-3CE3-9EB8D9131E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1583" y="4736910"/>
            <a:ext cx="1707276" cy="160345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5ED1CA4-6C08-1B8E-913E-F9FBBF3D79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77340" y="3707998"/>
            <a:ext cx="3086412" cy="183063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721C3FB-C428-9E23-B754-9364FA1F70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2400" y="3005036"/>
            <a:ext cx="2503725" cy="2198563"/>
          </a:xfrm>
          <a:prstGeom prst="rect">
            <a:avLst/>
          </a:prstGeom>
        </p:spPr>
      </p:pic>
      <p:pic>
        <p:nvPicPr>
          <p:cNvPr id="12" name="Grafika 11" descr="Kontur uśmiechniętej twarzy z wypełnieniem pełnym">
            <a:extLst>
              <a:ext uri="{FF2B5EF4-FFF2-40B4-BE49-F238E27FC236}">
                <a16:creationId xmlns:a16="http://schemas.microsoft.com/office/drawing/2014/main" id="{9882F9CB-9703-1542-BBFB-DC09798049C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52266" y="1730368"/>
            <a:ext cx="390922" cy="39092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4" name="Grafika 13" descr="Wykres słupkowy z trendem spadkowym z wypełnieniem pełnym">
            <a:extLst>
              <a:ext uri="{FF2B5EF4-FFF2-40B4-BE49-F238E27FC236}">
                <a16:creationId xmlns:a16="http://schemas.microsoft.com/office/drawing/2014/main" id="{E4CA9B6F-3064-D230-68CE-DA859C2C4E4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752266" y="2137177"/>
            <a:ext cx="390923" cy="390923"/>
          </a:xfrm>
          <a:prstGeom prst="rect">
            <a:avLst/>
          </a:prstGeom>
        </p:spPr>
      </p:pic>
      <p:pic>
        <p:nvPicPr>
          <p:cNvPr id="16" name="Grafika 15" descr="Uniesiony kciuk z wypełnieniem pełnym">
            <a:extLst>
              <a:ext uri="{FF2B5EF4-FFF2-40B4-BE49-F238E27FC236}">
                <a16:creationId xmlns:a16="http://schemas.microsoft.com/office/drawing/2014/main" id="{BB454A66-37DD-CE35-75E8-AC4F131DFDA7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752267" y="2536201"/>
            <a:ext cx="390923" cy="390923"/>
          </a:xfrm>
          <a:prstGeom prst="rect">
            <a:avLst/>
          </a:prstGeom>
        </p:spPr>
      </p:pic>
      <p:sp>
        <p:nvSpPr>
          <p:cNvPr id="18" name="Prostokąt: zaokrąglone rogi 17">
            <a:extLst>
              <a:ext uri="{FF2B5EF4-FFF2-40B4-BE49-F238E27FC236}">
                <a16:creationId xmlns:a16="http://schemas.microsoft.com/office/drawing/2014/main" id="{B60218A3-3B66-7D60-FE66-67CE39AE1335}"/>
              </a:ext>
            </a:extLst>
          </p:cNvPr>
          <p:cNvSpPr/>
          <p:nvPr/>
        </p:nvSpPr>
        <p:spPr>
          <a:xfrm>
            <a:off x="1479064" y="1806231"/>
            <a:ext cx="2054711" cy="306467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R="0" lvl="0" defTabSz="12188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1200" b="1" i="0" u="none" strike="noStrike" kern="0" cap="all" spc="0" normalizeH="0" baseline="0" noProof="0" dirty="0">
                <a:ln>
                  <a:noFill/>
                </a:ln>
                <a:solidFill>
                  <a:srgbClr val="848687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Zadowolenie Klienta</a:t>
            </a:r>
          </a:p>
        </p:txBody>
      </p:sp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6AB006C0-4919-FFA6-A852-B9FC1810ECF4}"/>
              </a:ext>
            </a:extLst>
          </p:cNvPr>
          <p:cNvSpPr/>
          <p:nvPr/>
        </p:nvSpPr>
        <p:spPr>
          <a:xfrm>
            <a:off x="1479064" y="2229734"/>
            <a:ext cx="2054711" cy="306467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R="0" lvl="0" defTabSz="12188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1200" b="1" i="0" u="none" strike="noStrike" kern="0" cap="all" spc="0" normalizeH="0" baseline="0" noProof="0" dirty="0">
                <a:ln>
                  <a:noFill/>
                </a:ln>
                <a:solidFill>
                  <a:srgbClr val="848687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Redukcja kosztów</a:t>
            </a:r>
          </a:p>
        </p:txBody>
      </p:sp>
      <p:sp>
        <p:nvSpPr>
          <p:cNvPr id="21" name="Prostokąt: zaokrąglone rogi 20">
            <a:extLst>
              <a:ext uri="{FF2B5EF4-FFF2-40B4-BE49-F238E27FC236}">
                <a16:creationId xmlns:a16="http://schemas.microsoft.com/office/drawing/2014/main" id="{4F5CE405-7141-71CD-2588-AAE083D48648}"/>
              </a:ext>
            </a:extLst>
          </p:cNvPr>
          <p:cNvSpPr/>
          <p:nvPr/>
        </p:nvSpPr>
        <p:spPr>
          <a:xfrm>
            <a:off x="1474769" y="2633630"/>
            <a:ext cx="1613872" cy="306467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R="0" lvl="0" defTabSz="12188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1200" b="1" i="0" u="none" strike="noStrike" kern="0" cap="all" spc="0" normalizeH="0" baseline="0" noProof="0" dirty="0">
                <a:ln>
                  <a:noFill/>
                </a:ln>
                <a:solidFill>
                  <a:srgbClr val="848687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Zapewnienie jakości</a:t>
            </a:r>
          </a:p>
        </p:txBody>
      </p:sp>
      <p:sp>
        <p:nvSpPr>
          <p:cNvPr id="23" name="Prostokąt: zaokrąglone rogi 22">
            <a:extLst>
              <a:ext uri="{FF2B5EF4-FFF2-40B4-BE49-F238E27FC236}">
                <a16:creationId xmlns:a16="http://schemas.microsoft.com/office/drawing/2014/main" id="{59F649E5-BDCA-9427-2513-2311582AB9E1}"/>
              </a:ext>
            </a:extLst>
          </p:cNvPr>
          <p:cNvSpPr/>
          <p:nvPr/>
        </p:nvSpPr>
        <p:spPr>
          <a:xfrm>
            <a:off x="765136" y="1399913"/>
            <a:ext cx="5087210" cy="306467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R="0" lvl="0" defTabSz="12188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1200" b="1" kern="0" cap="all" dirty="0">
                <a:solidFill>
                  <a:srgbClr val="848687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Stosujemy rozwiązania koncepcji LEAN, której celami są:</a:t>
            </a:r>
            <a:endParaRPr kumimoji="0" lang="pl-PL" sz="1200" b="1" i="0" u="none" strike="noStrike" kern="0" cap="all" spc="0" normalizeH="0" baseline="0" noProof="0" dirty="0">
              <a:ln>
                <a:noFill/>
              </a:ln>
              <a:solidFill>
                <a:srgbClr val="848687"/>
              </a:solidFill>
              <a:effectLst/>
              <a:uLnTx/>
              <a:uFillTx/>
              <a:latin typeface="+mj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752267" y="1001107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Jesteśmy LEAN</a:t>
            </a:r>
          </a:p>
        </p:txBody>
      </p:sp>
    </p:spTree>
    <p:extLst>
      <p:ext uri="{BB962C8B-B14F-4D97-AF65-F5344CB8AC3E}">
        <p14:creationId xmlns:p14="http://schemas.microsoft.com/office/powerpoint/2010/main" val="310729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32C38AB-19AB-4EDC-B8F9-53EB54F537BF}"/>
              </a:ext>
            </a:extLst>
          </p:cNvPr>
          <p:cNvSpPr txBox="1"/>
          <p:nvPr/>
        </p:nvSpPr>
        <p:spPr>
          <a:xfrm>
            <a:off x="7262601" y="202302"/>
            <a:ext cx="3030468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50" dirty="0">
                <a:solidFill>
                  <a:srgbClr val="72777A"/>
                </a:solidFill>
                <a:latin typeface="Aller" panose="02000503030000020004" pitchFamily="2" charset="-18"/>
              </a:rPr>
              <a:t>www.festiwal.warmia.mazury.pl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69C4404-E954-4012-87F8-47CF98B9C51A}"/>
              </a:ext>
            </a:extLst>
          </p:cNvPr>
          <p:cNvSpPr/>
          <p:nvPr/>
        </p:nvSpPr>
        <p:spPr>
          <a:xfrm>
            <a:off x="7363752" y="0"/>
            <a:ext cx="2824120" cy="121381"/>
          </a:xfrm>
          <a:prstGeom prst="rect">
            <a:avLst/>
          </a:prstGeom>
          <a:solidFill>
            <a:srgbClr val="28B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AB26EB33-2EEF-41A6-99A5-1E80EF74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2526"/>
            <a:ext cx="10691813" cy="1887149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53" y="884671"/>
            <a:ext cx="1082546" cy="67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6219AAC5-D15D-050B-8095-499FB00AEAC7}"/>
              </a:ext>
            </a:extLst>
          </p:cNvPr>
          <p:cNvSpPr/>
          <p:nvPr/>
        </p:nvSpPr>
        <p:spPr>
          <a:xfrm>
            <a:off x="817294" y="1614265"/>
            <a:ext cx="8902538" cy="306467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R="0" lvl="0" defTabSz="12188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1200" b="1" kern="0" cap="all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Problemy rozwiązujemy w sposób strukturalny przy użyciu odpowiednich narzędzi </a:t>
            </a:r>
            <a:endParaRPr kumimoji="0" lang="pl-PL" sz="1200" b="1" i="0" u="none" strike="noStrike" kern="0" cap="all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Dymek mowy: prostokąt z zaokrąglonymi rogami 14">
            <a:extLst>
              <a:ext uri="{FF2B5EF4-FFF2-40B4-BE49-F238E27FC236}">
                <a16:creationId xmlns:a16="http://schemas.microsoft.com/office/drawing/2014/main" id="{127F2D80-EB77-6D05-17F0-17AA79225B4E}"/>
              </a:ext>
            </a:extLst>
          </p:cNvPr>
          <p:cNvSpPr/>
          <p:nvPr/>
        </p:nvSpPr>
        <p:spPr>
          <a:xfrm>
            <a:off x="299627" y="2070885"/>
            <a:ext cx="1838325" cy="1130897"/>
          </a:xfrm>
          <a:prstGeom prst="wedgeRoundRectCallout">
            <a:avLst>
              <a:gd name="adj1" fmla="val 70048"/>
              <a:gd name="adj2" fmla="val 5059"/>
              <a:gd name="adj3" fmla="val 16667"/>
            </a:avLst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rgbClr val="00B0F0"/>
                </a:solidFill>
              </a:rPr>
              <a:t>Identyfikacja problemu</a:t>
            </a:r>
            <a:r>
              <a:rPr lang="pl-PL" sz="1200" dirty="0">
                <a:solidFill>
                  <a:srgbClr val="00B0F0"/>
                </a:solidFill>
              </a:rPr>
              <a:t> </a:t>
            </a:r>
            <a:r>
              <a:rPr lang="pl-PL" sz="1200" dirty="0">
                <a:solidFill>
                  <a:schemeClr val="tx1"/>
                </a:solidFill>
              </a:rPr>
              <a:t>opis stanu obecnego w oparciu o dane, obserwacje.</a:t>
            </a:r>
          </a:p>
        </p:txBody>
      </p:sp>
      <p:sp>
        <p:nvSpPr>
          <p:cNvPr id="17" name="Dymek mowy: prostokąt z zaokrąglonymi rogami 16">
            <a:extLst>
              <a:ext uri="{FF2B5EF4-FFF2-40B4-BE49-F238E27FC236}">
                <a16:creationId xmlns:a16="http://schemas.microsoft.com/office/drawing/2014/main" id="{12C8263B-6B39-2619-9AC0-551C64DA69C7}"/>
              </a:ext>
            </a:extLst>
          </p:cNvPr>
          <p:cNvSpPr/>
          <p:nvPr/>
        </p:nvSpPr>
        <p:spPr>
          <a:xfrm>
            <a:off x="8198964" y="1937656"/>
            <a:ext cx="2170823" cy="1666332"/>
          </a:xfrm>
          <a:prstGeom prst="wedgeRoundRectCallout">
            <a:avLst>
              <a:gd name="adj1" fmla="val -67128"/>
              <a:gd name="adj2" fmla="val -5037"/>
              <a:gd name="adj3" fmla="val 16667"/>
            </a:avLst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pl-PL" sz="1200" b="1" dirty="0">
                <a:solidFill>
                  <a:srgbClr val="00B0F0"/>
                </a:solidFill>
              </a:rPr>
              <a:t>Analiza przyczyn źródłowych</a:t>
            </a:r>
            <a:r>
              <a:rPr lang="pl-PL" sz="1200" dirty="0">
                <a:solidFill>
                  <a:srgbClr val="00B0F0"/>
                </a:solidFill>
              </a:rPr>
              <a:t> </a:t>
            </a:r>
            <a:r>
              <a:rPr lang="pl-PL" sz="1200" dirty="0">
                <a:solidFill>
                  <a:schemeClr val="tx1"/>
                </a:solidFill>
              </a:rPr>
              <a:t>Narzędzia jakościowe – diagram przyczynowo skutkowy, 5xDlaczego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3920613-23AA-9556-4CA2-D3A016790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910" y="2934819"/>
            <a:ext cx="1100352" cy="505987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8B2D97F5-BBA2-0EA7-7019-17B0F69E28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343"/>
          <a:stretch/>
        </p:blipFill>
        <p:spPr>
          <a:xfrm>
            <a:off x="9630561" y="2934819"/>
            <a:ext cx="747811" cy="411781"/>
          </a:xfrm>
          <a:prstGeom prst="rect">
            <a:avLst/>
          </a:prstGeom>
        </p:spPr>
      </p:pic>
      <p:sp>
        <p:nvSpPr>
          <p:cNvPr id="25" name="Dymek mowy: prostokąt z zaokrąglonymi rogami 24">
            <a:extLst>
              <a:ext uri="{FF2B5EF4-FFF2-40B4-BE49-F238E27FC236}">
                <a16:creationId xmlns:a16="http://schemas.microsoft.com/office/drawing/2014/main" id="{EA567DE6-FD8E-22D1-E6CC-E83B63026C6D}"/>
              </a:ext>
            </a:extLst>
          </p:cNvPr>
          <p:cNvSpPr/>
          <p:nvPr/>
        </p:nvSpPr>
        <p:spPr>
          <a:xfrm>
            <a:off x="8299313" y="4304198"/>
            <a:ext cx="2170823" cy="1111908"/>
          </a:xfrm>
          <a:prstGeom prst="wedgeRoundRectCallout">
            <a:avLst>
              <a:gd name="adj1" fmla="val -75026"/>
              <a:gd name="adj2" fmla="val -64172"/>
              <a:gd name="adj3" fmla="val 16667"/>
            </a:avLst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pl-PL" sz="1200" b="1" dirty="0">
                <a:solidFill>
                  <a:srgbClr val="00B0F0"/>
                </a:solidFill>
              </a:rPr>
              <a:t>Poszukiwanie rozwiązań </a:t>
            </a:r>
          </a:p>
          <a:p>
            <a:pPr algn="ctr"/>
            <a:r>
              <a:rPr lang="pl-PL" sz="1200" dirty="0">
                <a:solidFill>
                  <a:schemeClr val="tx1"/>
                </a:solidFill>
              </a:rPr>
              <a:t>Szukamy rozwiązań dopasowanych do odnalezionych przyczyn źródłowych</a:t>
            </a:r>
          </a:p>
        </p:txBody>
      </p:sp>
      <p:sp>
        <p:nvSpPr>
          <p:cNvPr id="26" name="Dymek mowy: prostokąt z zaokrąglonymi rogami 25">
            <a:extLst>
              <a:ext uri="{FF2B5EF4-FFF2-40B4-BE49-F238E27FC236}">
                <a16:creationId xmlns:a16="http://schemas.microsoft.com/office/drawing/2014/main" id="{B5C11F6B-804B-C291-A00A-A4566E903705}"/>
              </a:ext>
            </a:extLst>
          </p:cNvPr>
          <p:cNvSpPr/>
          <p:nvPr/>
        </p:nvSpPr>
        <p:spPr>
          <a:xfrm>
            <a:off x="278203" y="4059384"/>
            <a:ext cx="1838325" cy="1130897"/>
          </a:xfrm>
          <a:prstGeom prst="wedgeRoundRectCallout">
            <a:avLst>
              <a:gd name="adj1" fmla="val 71120"/>
              <a:gd name="adj2" fmla="val -29305"/>
              <a:gd name="adj3" fmla="val 16667"/>
            </a:avLst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rgbClr val="00B0F0"/>
                </a:solidFill>
              </a:rPr>
              <a:t>Weryfikacja wyników </a:t>
            </a:r>
            <a:r>
              <a:rPr lang="pl-PL" sz="1200" dirty="0">
                <a:solidFill>
                  <a:schemeClr val="tx1"/>
                </a:solidFill>
              </a:rPr>
              <a:t>Sprawdzenie w oparciu o dane czy wybrane rozwiązanie przyniosło oczekiwany efekt</a:t>
            </a: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37043C24-789A-BCA8-14F3-A2E997B78D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6726" y="5266222"/>
            <a:ext cx="1581150" cy="13884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Prostokąt 3"/>
          <p:cNvSpPr/>
          <p:nvPr/>
        </p:nvSpPr>
        <p:spPr>
          <a:xfrm>
            <a:off x="817294" y="1251137"/>
            <a:ext cx="2598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Rozwiązujemy PROBLEMY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327BBCAE-7221-4CF8-94BF-E488DB58547D}"/>
              </a:ext>
            </a:extLst>
          </p:cNvPr>
          <p:cNvSpPr txBox="1"/>
          <p:nvPr/>
        </p:nvSpPr>
        <p:spPr>
          <a:xfrm>
            <a:off x="817294" y="668197"/>
            <a:ext cx="4956806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850" b="1" dirty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l-PL" sz="3850" b="1" dirty="0" smtClean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tandardy </a:t>
            </a:r>
            <a:r>
              <a:rPr lang="pl-PL" sz="3850" b="1" dirty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produkcji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4196" y="2035810"/>
            <a:ext cx="5248524" cy="337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7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32C38AB-19AB-4EDC-B8F9-53EB54F537BF}"/>
              </a:ext>
            </a:extLst>
          </p:cNvPr>
          <p:cNvSpPr txBox="1"/>
          <p:nvPr/>
        </p:nvSpPr>
        <p:spPr>
          <a:xfrm>
            <a:off x="7262601" y="202302"/>
            <a:ext cx="3030468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50" dirty="0">
                <a:solidFill>
                  <a:srgbClr val="72777A"/>
                </a:solidFill>
                <a:latin typeface="Aller" panose="02000503030000020004" pitchFamily="2" charset="-18"/>
              </a:rPr>
              <a:t>www.festiwal.warmia.mazury.pl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69C4404-E954-4012-87F8-47CF98B9C51A}"/>
              </a:ext>
            </a:extLst>
          </p:cNvPr>
          <p:cNvSpPr/>
          <p:nvPr/>
        </p:nvSpPr>
        <p:spPr>
          <a:xfrm>
            <a:off x="7363752" y="0"/>
            <a:ext cx="2824120" cy="121381"/>
          </a:xfrm>
          <a:prstGeom prst="rect">
            <a:avLst/>
          </a:prstGeom>
          <a:solidFill>
            <a:srgbClr val="28B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27BBCAE-7221-4CF8-94BF-E488DB58547D}"/>
              </a:ext>
            </a:extLst>
          </p:cNvPr>
          <p:cNvSpPr txBox="1"/>
          <p:nvPr/>
        </p:nvSpPr>
        <p:spPr>
          <a:xfrm>
            <a:off x="890020" y="533162"/>
            <a:ext cx="6080511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850" b="1" dirty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Nowoczesne technologie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AB26EB33-2EEF-41A6-99A5-1E80EF74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684"/>
            <a:ext cx="10691813" cy="1887149"/>
          </a:xfrm>
          <a:prstGeom prst="rect">
            <a:avLst/>
          </a:prstGeom>
        </p:spPr>
      </p:pic>
      <p:pic>
        <p:nvPicPr>
          <p:cNvPr id="14" name="Symbol zastępczy zawartości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471" y="1512896"/>
            <a:ext cx="2255466" cy="142539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a 17">
            <a:extLst>
              <a:ext uri="{FF2B5EF4-FFF2-40B4-BE49-F238E27FC236}">
                <a16:creationId xmlns:a16="http://schemas.microsoft.com/office/drawing/2014/main" id="{C752581D-089A-4369-97AB-1CDF2EA415DE}"/>
              </a:ext>
            </a:extLst>
          </p:cNvPr>
          <p:cNvGrpSpPr/>
          <p:nvPr/>
        </p:nvGrpSpPr>
        <p:grpSpPr>
          <a:xfrm>
            <a:off x="890020" y="1786813"/>
            <a:ext cx="1222231" cy="1166797"/>
            <a:chOff x="5008968" y="2187883"/>
            <a:chExt cx="962952" cy="962952"/>
          </a:xfrm>
        </p:grpSpPr>
        <p:sp>
          <p:nvSpPr>
            <p:cNvPr id="19" name="Owal 18">
              <a:extLst>
                <a:ext uri="{FF2B5EF4-FFF2-40B4-BE49-F238E27FC236}">
                  <a16:creationId xmlns:a16="http://schemas.microsoft.com/office/drawing/2014/main" id="{342D6B1B-3320-4F42-AFED-C3FBD1AE7C32}"/>
                </a:ext>
              </a:extLst>
            </p:cNvPr>
            <p:cNvSpPr/>
            <p:nvPr/>
          </p:nvSpPr>
          <p:spPr>
            <a:xfrm>
              <a:off x="5008968" y="2187883"/>
              <a:ext cx="962952" cy="962952"/>
            </a:xfrm>
            <a:prstGeom prst="ellipse">
              <a:avLst/>
            </a:prstGeom>
            <a:solidFill>
              <a:srgbClr val="28B3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pole tekstowe 20">
              <a:extLst>
                <a:ext uri="{FF2B5EF4-FFF2-40B4-BE49-F238E27FC236}">
                  <a16:creationId xmlns:a16="http://schemas.microsoft.com/office/drawing/2014/main" id="{8DC6064A-D5C4-4718-9BEE-E3C81087957F}"/>
                </a:ext>
              </a:extLst>
            </p:cNvPr>
            <p:cNvSpPr txBox="1"/>
            <p:nvPr/>
          </p:nvSpPr>
          <p:spPr>
            <a:xfrm>
              <a:off x="5149090" y="2530593"/>
              <a:ext cx="699886" cy="281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>
                  <a:solidFill>
                    <a:schemeClr val="bg1"/>
                  </a:solidFill>
                </a:rPr>
                <a:t>Q-</a:t>
              </a:r>
              <a:r>
                <a:rPr lang="pl-PL" sz="1400" b="1" dirty="0" err="1">
                  <a:solidFill>
                    <a:schemeClr val="bg1"/>
                  </a:solidFill>
                </a:rPr>
                <a:t>Vision</a:t>
              </a:r>
              <a:endParaRPr lang="pl-PL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3A01F036-BCA8-4006-8968-E898A61645F2}"/>
              </a:ext>
            </a:extLst>
          </p:cNvPr>
          <p:cNvSpPr txBox="1"/>
          <p:nvPr/>
        </p:nvSpPr>
        <p:spPr>
          <a:xfrm>
            <a:off x="2143432" y="1938177"/>
            <a:ext cx="482709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 smtClean="0">
                <a:solidFill>
                  <a:srgbClr val="484848"/>
                </a:solidFill>
                <a:latin typeface="+mj-lt"/>
              </a:rPr>
              <a:t>Pomiar zawartości tłuszczu w</a:t>
            </a:r>
            <a:r>
              <a:rPr lang="pl-PL" sz="1400" b="1" dirty="0" smtClean="0">
                <a:latin typeface="+mj-lt"/>
                <a:ea typeface="Microsoft YaHei" charset="-122"/>
              </a:rPr>
              <a:t> przepływie </a:t>
            </a:r>
            <a:r>
              <a:rPr lang="pl-PL" sz="1400" dirty="0" smtClean="0">
                <a:latin typeface="+mj-lt"/>
                <a:ea typeface="Microsoft YaHei" charset="-122"/>
              </a:rPr>
              <a:t>-</a:t>
            </a:r>
            <a:r>
              <a:rPr lang="pl-PL" sz="1400" b="1" dirty="0" smtClean="0">
                <a:latin typeface="+mj-lt"/>
                <a:ea typeface="Microsoft YaHei" charset="-122"/>
              </a:rPr>
              <a:t> </a:t>
            </a:r>
            <a:r>
              <a:rPr lang="pl-PL" sz="1400" b="1" dirty="0">
                <a:solidFill>
                  <a:srgbClr val="00B050"/>
                </a:solidFill>
                <a:latin typeface="Arial Black" panose="020B0A04020102020204" pitchFamily="34" charset="0"/>
                <a:ea typeface="Microsoft YaHei" charset="-122"/>
              </a:rPr>
              <a:t>100 % </a:t>
            </a:r>
            <a:r>
              <a:rPr lang="pl-PL" sz="1400" b="1" dirty="0" smtClean="0">
                <a:solidFill>
                  <a:srgbClr val="00B050"/>
                </a:solidFill>
                <a:latin typeface="Arial Black" panose="020B0A04020102020204" pitchFamily="34" charset="0"/>
                <a:ea typeface="Microsoft YaHei" charset="-122"/>
              </a:rPr>
              <a:t>mięsa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 smtClean="0">
                <a:solidFill>
                  <a:srgbClr val="484848"/>
                </a:solidFill>
                <a:latin typeface="+mj-lt"/>
              </a:rPr>
              <a:t>Stabilna </a:t>
            </a:r>
            <a:r>
              <a:rPr lang="pl-PL" sz="1300" dirty="0">
                <a:solidFill>
                  <a:srgbClr val="484848"/>
                </a:solidFill>
                <a:latin typeface="+mj-lt"/>
              </a:rPr>
              <a:t>zawartość tłuszczu </a:t>
            </a:r>
            <a:endParaRPr lang="pl-PL" sz="1300" dirty="0" smtClean="0">
              <a:solidFill>
                <a:srgbClr val="484848"/>
              </a:solidFill>
              <a:latin typeface="+mj-lt"/>
            </a:endParaRP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484848"/>
                </a:solidFill>
                <a:latin typeface="+mj-lt"/>
              </a:rPr>
              <a:t>Stabilna jakość </a:t>
            </a:r>
            <a:endParaRPr lang="pl-PL" sz="1300" dirty="0" smtClean="0">
              <a:solidFill>
                <a:srgbClr val="484848"/>
              </a:solidFill>
              <a:latin typeface="+mj-lt"/>
            </a:endParaRP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484848"/>
                </a:solidFill>
                <a:latin typeface="+mj-lt"/>
              </a:rPr>
              <a:t>Bezpieczeństwo żywności </a:t>
            </a:r>
            <a:r>
              <a:rPr lang="pl-PL" sz="1300" dirty="0" smtClean="0">
                <a:solidFill>
                  <a:srgbClr val="484848"/>
                </a:solidFill>
                <a:latin typeface="+mj-lt"/>
              </a:rPr>
              <a:t>!</a:t>
            </a:r>
            <a:endParaRPr lang="pl-PL" sz="1300" dirty="0">
              <a:solidFill>
                <a:srgbClr val="484848"/>
              </a:solidFill>
              <a:latin typeface="+mj-lt"/>
            </a:endParaRPr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C752581D-089A-4369-97AB-1CDF2EA415DE}"/>
              </a:ext>
            </a:extLst>
          </p:cNvPr>
          <p:cNvGrpSpPr/>
          <p:nvPr/>
        </p:nvGrpSpPr>
        <p:grpSpPr>
          <a:xfrm>
            <a:off x="890019" y="3164860"/>
            <a:ext cx="1253413" cy="1229725"/>
            <a:chOff x="5008968" y="2187882"/>
            <a:chExt cx="1116120" cy="974023"/>
          </a:xfrm>
          <a:solidFill>
            <a:srgbClr val="00B050"/>
          </a:solidFill>
        </p:grpSpPr>
        <p:sp>
          <p:nvSpPr>
            <p:cNvPr id="24" name="Owal 23">
              <a:extLst>
                <a:ext uri="{FF2B5EF4-FFF2-40B4-BE49-F238E27FC236}">
                  <a16:creationId xmlns:a16="http://schemas.microsoft.com/office/drawing/2014/main" id="{342D6B1B-3320-4F42-AFED-C3FBD1AE7C32}"/>
                </a:ext>
              </a:extLst>
            </p:cNvPr>
            <p:cNvSpPr/>
            <p:nvPr/>
          </p:nvSpPr>
          <p:spPr>
            <a:xfrm>
              <a:off x="5008968" y="2187882"/>
              <a:ext cx="1116120" cy="97402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8DC6064A-D5C4-4718-9BEE-E3C81087957F}"/>
                </a:ext>
              </a:extLst>
            </p:cNvPr>
            <p:cNvSpPr txBox="1"/>
            <p:nvPr/>
          </p:nvSpPr>
          <p:spPr>
            <a:xfrm>
              <a:off x="5091573" y="2553003"/>
              <a:ext cx="942561" cy="24378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pl-PL" sz="1400" b="1" dirty="0" smtClean="0">
                  <a:solidFill>
                    <a:schemeClr val="bg1"/>
                  </a:solidFill>
                </a:rPr>
                <a:t>Zamrażanie</a:t>
              </a:r>
              <a:endParaRPr lang="pl-PL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Prostokąt 2"/>
          <p:cNvSpPr/>
          <p:nvPr/>
        </p:nvSpPr>
        <p:spPr>
          <a:xfrm>
            <a:off x="2193148" y="3182389"/>
            <a:ext cx="5343525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484848"/>
                </a:solidFill>
                <a:latin typeface="+mj-lt"/>
              </a:rPr>
              <a:t>Zabezpieczenie przed deformacją w </a:t>
            </a:r>
            <a:r>
              <a:rPr lang="pl-PL" sz="1300" dirty="0" smtClean="0">
                <a:solidFill>
                  <a:srgbClr val="484848"/>
                </a:solidFill>
                <a:latin typeface="+mj-lt"/>
              </a:rPr>
              <a:t>tunelu </a:t>
            </a:r>
            <a:r>
              <a:rPr lang="pl-PL" sz="1300" dirty="0">
                <a:solidFill>
                  <a:srgbClr val="484848"/>
                </a:solidFill>
                <a:latin typeface="+mj-lt"/>
              </a:rPr>
              <a:t>zamrażalniczym poprzez powierzchniowe zamrożenie produktu 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b="1" dirty="0">
                <a:solidFill>
                  <a:srgbClr val="484848"/>
                </a:solidFill>
                <a:latin typeface="+mj-lt"/>
              </a:rPr>
              <a:t>Głębokie i szybkie zamrażanie </a:t>
            </a:r>
            <a:endParaRPr lang="pl-PL" sz="1300" b="1" dirty="0" smtClean="0">
              <a:solidFill>
                <a:srgbClr val="484848"/>
              </a:solidFill>
              <a:latin typeface="+mj-lt"/>
            </a:endParaRPr>
          </a:p>
          <a:p>
            <a:pPr marL="742950" lvl="1" indent="-285750">
              <a:buFontTx/>
              <a:buChar char="-"/>
            </a:pPr>
            <a:r>
              <a:rPr lang="pl-PL" sz="1200" dirty="0">
                <a:solidFill>
                  <a:srgbClr val="484848"/>
                </a:solidFill>
                <a:latin typeface="+mj-lt"/>
              </a:rPr>
              <a:t>naturalny proces utrwalania żywności</a:t>
            </a:r>
          </a:p>
          <a:p>
            <a:pPr marL="742950" lvl="1" indent="-285750">
              <a:buFontTx/>
              <a:buChar char="-"/>
            </a:pPr>
            <a:r>
              <a:rPr lang="pl-PL" sz="1200" dirty="0" smtClean="0">
                <a:solidFill>
                  <a:srgbClr val="484848"/>
                </a:solidFill>
                <a:latin typeface="+mj-lt"/>
              </a:rPr>
              <a:t>zachowanie </a:t>
            </a:r>
            <a:r>
              <a:rPr lang="pl-PL" sz="1200" dirty="0">
                <a:solidFill>
                  <a:srgbClr val="484848"/>
                </a:solidFill>
                <a:latin typeface="+mj-lt"/>
              </a:rPr>
              <a:t>walorów świeżej żywności</a:t>
            </a:r>
          </a:p>
          <a:p>
            <a:pPr marL="742950" lvl="1" indent="-285750">
              <a:buFontTx/>
              <a:buChar char="-"/>
            </a:pPr>
            <a:r>
              <a:rPr lang="pl-PL" sz="1200" dirty="0">
                <a:solidFill>
                  <a:srgbClr val="484848"/>
                </a:solidFill>
                <a:latin typeface="+mj-lt"/>
              </a:rPr>
              <a:t>brak utraty składników odżywczych</a:t>
            </a:r>
          </a:p>
        </p:txBody>
      </p:sp>
      <p:pic>
        <p:nvPicPr>
          <p:cNvPr id="26" name="Obraz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408133" y="2645725"/>
            <a:ext cx="1298143" cy="2255467"/>
          </a:xfrm>
          <a:prstGeom prst="rect">
            <a:avLst/>
          </a:prstGeom>
        </p:spPr>
      </p:pic>
      <p:grpSp>
        <p:nvGrpSpPr>
          <p:cNvPr id="27" name="Grupa 26">
            <a:extLst>
              <a:ext uri="{FF2B5EF4-FFF2-40B4-BE49-F238E27FC236}">
                <a16:creationId xmlns:a16="http://schemas.microsoft.com/office/drawing/2014/main" id="{C752581D-089A-4369-97AB-1CDF2EA415DE}"/>
              </a:ext>
            </a:extLst>
          </p:cNvPr>
          <p:cNvGrpSpPr/>
          <p:nvPr/>
        </p:nvGrpSpPr>
        <p:grpSpPr>
          <a:xfrm>
            <a:off x="890019" y="4611379"/>
            <a:ext cx="1303258" cy="1166797"/>
            <a:chOff x="5008968" y="2187883"/>
            <a:chExt cx="962952" cy="962952"/>
          </a:xfrm>
        </p:grpSpPr>
        <p:sp>
          <p:nvSpPr>
            <p:cNvPr id="28" name="Owal 27">
              <a:extLst>
                <a:ext uri="{FF2B5EF4-FFF2-40B4-BE49-F238E27FC236}">
                  <a16:creationId xmlns:a16="http://schemas.microsoft.com/office/drawing/2014/main" id="{342D6B1B-3320-4F42-AFED-C3FBD1AE7C32}"/>
                </a:ext>
              </a:extLst>
            </p:cNvPr>
            <p:cNvSpPr/>
            <p:nvPr/>
          </p:nvSpPr>
          <p:spPr>
            <a:xfrm>
              <a:off x="5008968" y="2187883"/>
              <a:ext cx="962952" cy="962952"/>
            </a:xfrm>
            <a:prstGeom prst="ellipse">
              <a:avLst/>
            </a:prstGeom>
            <a:solidFill>
              <a:srgbClr val="28B3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8DC6064A-D5C4-4718-9BEE-E3C81087957F}"/>
                </a:ext>
              </a:extLst>
            </p:cNvPr>
            <p:cNvSpPr txBox="1"/>
            <p:nvPr/>
          </p:nvSpPr>
          <p:spPr>
            <a:xfrm>
              <a:off x="5149090" y="2530593"/>
              <a:ext cx="653702" cy="2540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>
                  <a:solidFill>
                    <a:schemeClr val="bg1"/>
                  </a:solidFill>
                </a:rPr>
                <a:t>Detekcja</a:t>
              </a:r>
              <a:endParaRPr lang="pl-PL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A01F036-BCA8-4006-8968-E898A61645F2}"/>
              </a:ext>
            </a:extLst>
          </p:cNvPr>
          <p:cNvSpPr txBox="1"/>
          <p:nvPr/>
        </p:nvSpPr>
        <p:spPr>
          <a:xfrm>
            <a:off x="2193148" y="4740806"/>
            <a:ext cx="580264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>
                <a:solidFill>
                  <a:srgbClr val="484848"/>
                </a:solidFill>
                <a:latin typeface="+mj-lt"/>
              </a:rPr>
              <a:t>Kontrola bezpieczeństwa produktu </a:t>
            </a:r>
            <a:r>
              <a:rPr lang="pl-PL" sz="1300" b="1" dirty="0" smtClean="0">
                <a:solidFill>
                  <a:srgbClr val="484848"/>
                </a:solidFill>
                <a:latin typeface="+mj-lt"/>
              </a:rPr>
              <a:t>poprzez detekcję metalu </a:t>
            </a:r>
            <a:r>
              <a:rPr lang="pl-PL" sz="1400" b="1" dirty="0" smtClean="0">
                <a:latin typeface="+mj-lt"/>
                <a:ea typeface="Microsoft YaHei" charset="-122"/>
              </a:rPr>
              <a:t> </a:t>
            </a:r>
            <a:r>
              <a:rPr lang="pl-PL" sz="1400" dirty="0" smtClean="0">
                <a:latin typeface="+mj-lt"/>
                <a:ea typeface="Microsoft YaHei" charset="-122"/>
              </a:rPr>
              <a:t>-</a:t>
            </a:r>
            <a:r>
              <a:rPr lang="pl-PL" sz="1400" b="1" dirty="0" smtClean="0">
                <a:latin typeface="+mj-lt"/>
                <a:ea typeface="Microsoft YaHei" charset="-122"/>
              </a:rPr>
              <a:t> </a:t>
            </a:r>
            <a:r>
              <a:rPr lang="pl-PL" sz="1400" b="1" dirty="0">
                <a:solidFill>
                  <a:srgbClr val="00B050"/>
                </a:solidFill>
                <a:latin typeface="Arial Black" panose="020B0A04020102020204" pitchFamily="34" charset="0"/>
                <a:ea typeface="Microsoft YaHei" charset="-122"/>
              </a:rPr>
              <a:t>100 % </a:t>
            </a:r>
            <a:r>
              <a:rPr lang="pl-PL" sz="1400" b="1" dirty="0" smtClean="0">
                <a:solidFill>
                  <a:srgbClr val="00B050"/>
                </a:solidFill>
                <a:latin typeface="Arial Black" panose="020B0A04020102020204" pitchFamily="34" charset="0"/>
                <a:ea typeface="Microsoft YaHei" charset="-122"/>
              </a:rPr>
              <a:t>produktu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484848"/>
                </a:solidFill>
                <a:latin typeface="+mj-lt"/>
              </a:rPr>
              <a:t>W zakładzie używane są TYLKO </a:t>
            </a:r>
            <a:r>
              <a:rPr lang="pl-PL" sz="1300" dirty="0" err="1" smtClean="0">
                <a:solidFill>
                  <a:srgbClr val="484848"/>
                </a:solidFill>
                <a:latin typeface="+mj-lt"/>
              </a:rPr>
              <a:t>detektowalne</a:t>
            </a:r>
            <a:r>
              <a:rPr lang="pl-PL" sz="1300" dirty="0" smtClean="0">
                <a:solidFill>
                  <a:srgbClr val="484848"/>
                </a:solidFill>
                <a:latin typeface="+mj-lt"/>
              </a:rPr>
              <a:t> narzędzia </a:t>
            </a:r>
            <a:r>
              <a:rPr lang="pl-PL" sz="1300" dirty="0">
                <a:solidFill>
                  <a:srgbClr val="484848"/>
                </a:solidFill>
                <a:latin typeface="+mj-lt"/>
              </a:rPr>
              <a:t>pracy </a:t>
            </a:r>
            <a:endParaRPr lang="pl-PL" sz="1300" dirty="0" smtClean="0">
              <a:solidFill>
                <a:srgbClr val="484848"/>
              </a:solidFill>
              <a:latin typeface="+mj-lt"/>
            </a:endParaRP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 smtClean="0">
                <a:solidFill>
                  <a:srgbClr val="484848"/>
                </a:solidFill>
                <a:latin typeface="+mj-lt"/>
              </a:rPr>
              <a:t>Kontrola </a:t>
            </a:r>
            <a:r>
              <a:rPr lang="pl-PL" sz="1300" dirty="0">
                <a:solidFill>
                  <a:srgbClr val="484848"/>
                </a:solidFill>
                <a:latin typeface="+mj-lt"/>
              </a:rPr>
              <a:t>bezpieczeństwa </a:t>
            </a:r>
            <a:r>
              <a:rPr lang="pl-PL" sz="1300" dirty="0" smtClean="0">
                <a:solidFill>
                  <a:srgbClr val="484848"/>
                </a:solidFill>
                <a:latin typeface="+mj-lt"/>
              </a:rPr>
              <a:t>produktu przy </a:t>
            </a:r>
            <a:r>
              <a:rPr lang="pl-PL" sz="1300" dirty="0">
                <a:solidFill>
                  <a:srgbClr val="484848"/>
                </a:solidFill>
                <a:latin typeface="+mj-lt"/>
              </a:rPr>
              <a:t>użyciu </a:t>
            </a:r>
            <a:r>
              <a:rPr lang="pl-PL" sz="1300" dirty="0" smtClean="0">
                <a:solidFill>
                  <a:srgbClr val="484848"/>
                </a:solidFill>
                <a:latin typeface="+mj-lt"/>
              </a:rPr>
              <a:t>nowoczesnych systemów detekcji</a:t>
            </a:r>
          </a:p>
          <a:p>
            <a:pPr>
              <a:buClr>
                <a:srgbClr val="00B050"/>
              </a:buClr>
            </a:pPr>
            <a:r>
              <a:rPr lang="pl-PL" sz="1300" dirty="0" smtClean="0">
                <a:solidFill>
                  <a:srgbClr val="484848"/>
                </a:solidFill>
                <a:latin typeface="+mj-lt"/>
              </a:rPr>
              <a:t>	</a:t>
            </a:r>
            <a:r>
              <a:rPr lang="pl-PL" sz="1200" dirty="0" smtClean="0">
                <a:solidFill>
                  <a:srgbClr val="484848"/>
                </a:solidFill>
                <a:latin typeface="+mj-lt"/>
              </a:rPr>
              <a:t>- Wykorzystanie </a:t>
            </a:r>
            <a:r>
              <a:rPr lang="pl-PL" sz="1200" dirty="0">
                <a:solidFill>
                  <a:srgbClr val="484848"/>
                </a:solidFill>
                <a:latin typeface="+mj-lt"/>
              </a:rPr>
              <a:t>bezpiecznych dla żywności promieni </a:t>
            </a:r>
            <a:r>
              <a:rPr lang="pl-PL" sz="1200" dirty="0" smtClean="0">
                <a:solidFill>
                  <a:srgbClr val="484848"/>
                </a:solidFill>
                <a:latin typeface="+mj-lt"/>
              </a:rPr>
              <a:t>rentgenowskich</a:t>
            </a:r>
            <a:endParaRPr lang="pl-PL" sz="1200" dirty="0">
              <a:solidFill>
                <a:srgbClr val="484848"/>
              </a:solidFill>
              <a:latin typeface="+mj-lt"/>
            </a:endParaRPr>
          </a:p>
        </p:txBody>
      </p:sp>
      <p:pic>
        <p:nvPicPr>
          <p:cNvPr id="3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981" y="5775331"/>
            <a:ext cx="1068573" cy="92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507975">
            <a:off x="3665472" y="6130005"/>
            <a:ext cx="999104" cy="231581"/>
          </a:xfrm>
          <a:prstGeom prst="rect">
            <a:avLst/>
          </a:prstGeom>
        </p:spPr>
      </p:pic>
      <p:pic>
        <p:nvPicPr>
          <p:cNvPr id="33" name="Picture 4" descr="Zobacz obraz źródłowy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65207">
            <a:off x="5605750" y="5940667"/>
            <a:ext cx="649863" cy="61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Zobacz obraz źródłowy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359" y="5925364"/>
            <a:ext cx="611501" cy="61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Obraz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9471" y="4608627"/>
            <a:ext cx="2265909" cy="1227055"/>
          </a:xfrm>
          <a:prstGeom prst="rect">
            <a:avLst/>
          </a:prstGeom>
        </p:spPr>
      </p:pic>
      <p:pic>
        <p:nvPicPr>
          <p:cNvPr id="36" name="Picture 1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523" y="768227"/>
            <a:ext cx="1082546" cy="67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4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32C38AB-19AB-4EDC-B8F9-53EB54F537BF}"/>
              </a:ext>
            </a:extLst>
          </p:cNvPr>
          <p:cNvSpPr txBox="1"/>
          <p:nvPr/>
        </p:nvSpPr>
        <p:spPr>
          <a:xfrm>
            <a:off x="7262601" y="202302"/>
            <a:ext cx="3030468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50" dirty="0">
                <a:solidFill>
                  <a:srgbClr val="72777A"/>
                </a:solidFill>
                <a:latin typeface="Aller" panose="02000503030000020004" pitchFamily="2" charset="-18"/>
              </a:rPr>
              <a:t>www.festiwal.warmia.mazury.pl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69C4404-E954-4012-87F8-47CF98B9C51A}"/>
              </a:ext>
            </a:extLst>
          </p:cNvPr>
          <p:cNvSpPr/>
          <p:nvPr/>
        </p:nvSpPr>
        <p:spPr>
          <a:xfrm>
            <a:off x="7363752" y="0"/>
            <a:ext cx="2824120" cy="121381"/>
          </a:xfrm>
          <a:prstGeom prst="rect">
            <a:avLst/>
          </a:prstGeom>
          <a:solidFill>
            <a:srgbClr val="28B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AB26EB33-2EEF-41A6-99A5-1E80EF74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684"/>
            <a:ext cx="10691813" cy="18871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327BBCAE-7221-4CF8-94BF-E488DB58547D}"/>
              </a:ext>
            </a:extLst>
          </p:cNvPr>
          <p:cNvSpPr txBox="1"/>
          <p:nvPr/>
        </p:nvSpPr>
        <p:spPr>
          <a:xfrm>
            <a:off x="890020" y="533162"/>
            <a:ext cx="6080511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850" b="1" dirty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Nowoczesne technologie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" y="1322387"/>
            <a:ext cx="9144794" cy="4644403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53" y="884671"/>
            <a:ext cx="1082546" cy="67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31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32C38AB-19AB-4EDC-B8F9-53EB54F537BF}"/>
              </a:ext>
            </a:extLst>
          </p:cNvPr>
          <p:cNvSpPr txBox="1"/>
          <p:nvPr/>
        </p:nvSpPr>
        <p:spPr>
          <a:xfrm>
            <a:off x="7262601" y="202302"/>
            <a:ext cx="3030468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50" dirty="0">
                <a:solidFill>
                  <a:srgbClr val="72777A"/>
                </a:solidFill>
                <a:latin typeface="Aller" panose="02000503030000020004" pitchFamily="2" charset="-18"/>
              </a:rPr>
              <a:t>www.festiwal.warmia.mazury.pl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69C4404-E954-4012-87F8-47CF98B9C51A}"/>
              </a:ext>
            </a:extLst>
          </p:cNvPr>
          <p:cNvSpPr/>
          <p:nvPr/>
        </p:nvSpPr>
        <p:spPr>
          <a:xfrm>
            <a:off x="7363752" y="0"/>
            <a:ext cx="2824120" cy="121381"/>
          </a:xfrm>
          <a:prstGeom prst="rect">
            <a:avLst/>
          </a:prstGeom>
          <a:solidFill>
            <a:srgbClr val="28B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27BBCAE-7221-4CF8-94BF-E488DB58547D}"/>
              </a:ext>
            </a:extLst>
          </p:cNvPr>
          <p:cNvSpPr txBox="1"/>
          <p:nvPr/>
        </p:nvSpPr>
        <p:spPr>
          <a:xfrm>
            <a:off x="817294" y="769018"/>
            <a:ext cx="6080511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850" b="1" dirty="0">
                <a:latin typeface="Arial" panose="020B0604020202020204" pitchFamily="34" charset="0"/>
                <a:cs typeface="Arial" panose="020B0604020202020204" pitchFamily="34" charset="0"/>
              </a:rPr>
              <a:t>Nowoczesne technologie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AB26EB33-2EEF-41A6-99A5-1E80EF74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684"/>
            <a:ext cx="10691813" cy="1887149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85FE944-01B4-4AA1-B77D-0F0FF6EA95CB}"/>
              </a:ext>
            </a:extLst>
          </p:cNvPr>
          <p:cNvSpPr txBox="1"/>
          <p:nvPr/>
        </p:nvSpPr>
        <p:spPr>
          <a:xfrm>
            <a:off x="817294" y="1563152"/>
            <a:ext cx="5819222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50" b="1" dirty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Połączenie dwóch fabryk i zastosowanie odzysku ciepła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31802EA4-E718-4F2B-8E46-3AF8CD93D8D1}"/>
              </a:ext>
            </a:extLst>
          </p:cNvPr>
          <p:cNvSpPr txBox="1"/>
          <p:nvPr/>
        </p:nvSpPr>
        <p:spPr>
          <a:xfrm>
            <a:off x="936308" y="2095458"/>
            <a:ext cx="433509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0" i="0" dirty="0" smtClean="0">
                <a:solidFill>
                  <a:srgbClr val="484848"/>
                </a:solidFill>
                <a:effectLst/>
                <a:latin typeface="+mj-lt"/>
              </a:rPr>
              <a:t>Pompa ciepła obsługująca dwa zakłady</a:t>
            </a:r>
          </a:p>
          <a:p>
            <a:endParaRPr lang="pl-PL" sz="1300" b="0" i="0" dirty="0" smtClean="0">
              <a:solidFill>
                <a:srgbClr val="484848"/>
              </a:solidFill>
              <a:effectLst/>
              <a:latin typeface="+mj-lt"/>
            </a:endParaRPr>
          </a:p>
          <a:p>
            <a:r>
              <a:rPr lang="pl-PL" sz="1300" dirty="0" smtClean="0">
                <a:solidFill>
                  <a:srgbClr val="484848"/>
                </a:solidFill>
                <a:latin typeface="+mj-lt"/>
              </a:rPr>
              <a:t>Akumulacja ciepła w zbiornikach zewnętrznych</a:t>
            </a:r>
            <a:r>
              <a:rPr lang="pl-PL" sz="1300" b="0" i="0" dirty="0" smtClean="0">
                <a:solidFill>
                  <a:srgbClr val="484848"/>
                </a:solidFill>
                <a:effectLst/>
                <a:latin typeface="+mj-lt"/>
              </a:rPr>
              <a:t> </a:t>
            </a:r>
            <a:endParaRPr lang="pl-PL" sz="1300" dirty="0">
              <a:solidFill>
                <a:srgbClr val="484848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08" y="3007959"/>
            <a:ext cx="3910012" cy="2792765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884" y="3009020"/>
            <a:ext cx="4187556" cy="2791704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1802EA4-E718-4F2B-8E46-3AF8CD93D8D1}"/>
              </a:ext>
            </a:extLst>
          </p:cNvPr>
          <p:cNvSpPr txBox="1"/>
          <p:nvPr/>
        </p:nvSpPr>
        <p:spPr>
          <a:xfrm>
            <a:off x="5555884" y="2095458"/>
            <a:ext cx="433509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dirty="0" smtClean="0">
                <a:solidFill>
                  <a:srgbClr val="484848"/>
                </a:solidFill>
                <a:latin typeface="+mj-lt"/>
              </a:rPr>
              <a:t>Odzysk ciepła z produkcji chłodu</a:t>
            </a:r>
            <a:endParaRPr lang="pl-PL" sz="1300" b="0" i="0" dirty="0" smtClean="0">
              <a:solidFill>
                <a:srgbClr val="484848"/>
              </a:solidFill>
              <a:effectLst/>
              <a:latin typeface="+mj-lt"/>
            </a:endParaRPr>
          </a:p>
          <a:p>
            <a:endParaRPr lang="pl-PL" sz="1300" b="0" i="0" dirty="0" smtClean="0">
              <a:solidFill>
                <a:srgbClr val="484848"/>
              </a:solidFill>
              <a:effectLst/>
              <a:latin typeface="+mj-lt"/>
            </a:endParaRPr>
          </a:p>
          <a:p>
            <a:r>
              <a:rPr lang="pl-PL" sz="1300" dirty="0" smtClean="0">
                <a:solidFill>
                  <a:srgbClr val="484848"/>
                </a:solidFill>
                <a:latin typeface="+mj-lt"/>
              </a:rPr>
              <a:t>Akumulacja ciepła w zbiornikach zewnętrznych</a:t>
            </a:r>
            <a:r>
              <a:rPr lang="pl-PL" sz="1300" b="0" i="0" dirty="0" smtClean="0">
                <a:solidFill>
                  <a:srgbClr val="484848"/>
                </a:solidFill>
                <a:effectLst/>
                <a:latin typeface="+mj-lt"/>
              </a:rPr>
              <a:t> </a:t>
            </a:r>
            <a:endParaRPr lang="pl-PL" sz="1300" dirty="0">
              <a:solidFill>
                <a:srgbClr val="484848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53" y="884671"/>
            <a:ext cx="1082546" cy="67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26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32C38AB-19AB-4EDC-B8F9-53EB54F537BF}"/>
              </a:ext>
            </a:extLst>
          </p:cNvPr>
          <p:cNvSpPr txBox="1"/>
          <p:nvPr/>
        </p:nvSpPr>
        <p:spPr>
          <a:xfrm>
            <a:off x="7262601" y="202302"/>
            <a:ext cx="3030468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50" dirty="0">
                <a:solidFill>
                  <a:srgbClr val="72777A"/>
                </a:solidFill>
                <a:latin typeface="Aller" panose="02000503030000020004" pitchFamily="2" charset="-18"/>
              </a:rPr>
              <a:t>www.festiwal.warmia.mazury.pl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69C4404-E954-4012-87F8-47CF98B9C51A}"/>
              </a:ext>
            </a:extLst>
          </p:cNvPr>
          <p:cNvSpPr/>
          <p:nvPr/>
        </p:nvSpPr>
        <p:spPr>
          <a:xfrm>
            <a:off x="7363752" y="0"/>
            <a:ext cx="2824120" cy="121381"/>
          </a:xfrm>
          <a:prstGeom prst="rect">
            <a:avLst/>
          </a:prstGeom>
          <a:solidFill>
            <a:srgbClr val="28B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27BBCAE-7221-4CF8-94BF-E488DB58547D}"/>
              </a:ext>
            </a:extLst>
          </p:cNvPr>
          <p:cNvSpPr txBox="1"/>
          <p:nvPr/>
        </p:nvSpPr>
        <p:spPr>
          <a:xfrm>
            <a:off x="817294" y="769018"/>
            <a:ext cx="6080511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850" b="1" dirty="0">
                <a:latin typeface="Arial" panose="020B0604020202020204" pitchFamily="34" charset="0"/>
                <a:cs typeface="Arial" panose="020B0604020202020204" pitchFamily="34" charset="0"/>
              </a:rPr>
              <a:t>Nowoczesne technologie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AB26EB33-2EEF-41A6-99A5-1E80EF74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1041"/>
            <a:ext cx="10691813" cy="1887149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85FE944-01B4-4AA1-B77D-0F0FF6EA95CB}"/>
              </a:ext>
            </a:extLst>
          </p:cNvPr>
          <p:cNvSpPr txBox="1"/>
          <p:nvPr/>
        </p:nvSpPr>
        <p:spPr>
          <a:xfrm>
            <a:off x="5845302" y="1557461"/>
            <a:ext cx="35445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 smtClean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Odzysk ciepła z procesu produkcji pary</a:t>
            </a:r>
            <a:endParaRPr lang="pl-PL" sz="1400" b="1" dirty="0">
              <a:solidFill>
                <a:srgbClr val="4848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31802EA4-E718-4F2B-8E46-3AF8CD93D8D1}"/>
              </a:ext>
            </a:extLst>
          </p:cNvPr>
          <p:cNvSpPr txBox="1"/>
          <p:nvPr/>
        </p:nvSpPr>
        <p:spPr>
          <a:xfrm>
            <a:off x="5845302" y="2061212"/>
            <a:ext cx="433509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 smtClean="0">
                <a:solidFill>
                  <a:srgbClr val="484848"/>
                </a:solidFill>
                <a:latin typeface="+mj-lt"/>
              </a:rPr>
              <a:t>Kotły parowe z modulacją wydajności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b="0" i="0" dirty="0" smtClean="0">
                <a:solidFill>
                  <a:srgbClr val="484848"/>
                </a:solidFill>
                <a:effectLst/>
                <a:latin typeface="+mj-lt"/>
              </a:rPr>
              <a:t>Odzysk ciepła poprzez zainstalowanie wymienników na przewodach spalinowych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 smtClean="0">
                <a:solidFill>
                  <a:srgbClr val="484848"/>
                </a:solidFill>
                <a:latin typeface="+mj-lt"/>
              </a:rPr>
              <a:t>Ciepła z odzysku wykorzystane do podgrzania wody zimnej z której powstaje para</a:t>
            </a:r>
            <a:endParaRPr lang="pl-PL" sz="1300" dirty="0">
              <a:solidFill>
                <a:srgbClr val="484848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302" y="4509347"/>
            <a:ext cx="2105005" cy="156172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485" y="3208422"/>
            <a:ext cx="2168036" cy="153534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18" y="3549953"/>
            <a:ext cx="3528443" cy="2521114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1802EA4-E718-4F2B-8E46-3AF8CD93D8D1}"/>
              </a:ext>
            </a:extLst>
          </p:cNvPr>
          <p:cNvSpPr txBox="1"/>
          <p:nvPr/>
        </p:nvSpPr>
        <p:spPr>
          <a:xfrm>
            <a:off x="817294" y="2090879"/>
            <a:ext cx="43350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 smtClean="0">
                <a:solidFill>
                  <a:srgbClr val="484848"/>
                </a:solidFill>
                <a:latin typeface="+mj-lt"/>
              </a:rPr>
              <a:t>Kotły oleju termalnego z modulacją wydajności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b="0" i="0" dirty="0" smtClean="0">
                <a:solidFill>
                  <a:srgbClr val="484848"/>
                </a:solidFill>
                <a:effectLst/>
                <a:latin typeface="+mj-lt"/>
              </a:rPr>
              <a:t>Odzysk ciepła poprzez zainstalowanie wymienników na przewodach spalinowych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 smtClean="0">
                <a:solidFill>
                  <a:srgbClr val="484848"/>
                </a:solidFill>
                <a:latin typeface="+mj-lt"/>
              </a:rPr>
              <a:t>Ciepło z odzysku wykorzystane do podgrzania powietrza czerpalnego przez palnik i wody </a:t>
            </a:r>
            <a:r>
              <a:rPr lang="pl-PL" sz="1300" dirty="0">
                <a:solidFill>
                  <a:srgbClr val="484848"/>
                </a:solidFill>
                <a:latin typeface="+mj-lt"/>
                <a:cs typeface="Arial" panose="020B0604020202020204" pitchFamily="34" charset="0"/>
              </a:rPr>
              <a:t>w zbiornikach akumulacyjnych </a:t>
            </a:r>
          </a:p>
        </p:txBody>
      </p:sp>
      <p:sp>
        <p:nvSpPr>
          <p:cNvPr id="5" name="Prostokąt 4"/>
          <p:cNvSpPr/>
          <p:nvPr/>
        </p:nvSpPr>
        <p:spPr>
          <a:xfrm>
            <a:off x="817294" y="1537992"/>
            <a:ext cx="5343525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b="1" dirty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Odzysk ciepła z procesu podgrzewania </a:t>
            </a:r>
            <a:endParaRPr lang="pl-PL" sz="1400" b="1" dirty="0" smtClean="0">
              <a:solidFill>
                <a:srgbClr val="4848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400" b="1" dirty="0" smtClean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oleju </a:t>
            </a:r>
            <a:r>
              <a:rPr lang="pl-PL" sz="1400" b="1" dirty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termalnego</a:t>
            </a: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53" y="884671"/>
            <a:ext cx="1082546" cy="67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87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32C38AB-19AB-4EDC-B8F9-53EB54F537BF}"/>
              </a:ext>
            </a:extLst>
          </p:cNvPr>
          <p:cNvSpPr txBox="1"/>
          <p:nvPr/>
        </p:nvSpPr>
        <p:spPr>
          <a:xfrm>
            <a:off x="7262601" y="202302"/>
            <a:ext cx="3030468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50" dirty="0">
                <a:solidFill>
                  <a:srgbClr val="72777A"/>
                </a:solidFill>
                <a:latin typeface="Aller" panose="02000503030000020004" pitchFamily="2" charset="-18"/>
              </a:rPr>
              <a:t>www.festiwal.warmia.mazury.pl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69C4404-E954-4012-87F8-47CF98B9C51A}"/>
              </a:ext>
            </a:extLst>
          </p:cNvPr>
          <p:cNvSpPr/>
          <p:nvPr/>
        </p:nvSpPr>
        <p:spPr>
          <a:xfrm>
            <a:off x="7363752" y="0"/>
            <a:ext cx="2824120" cy="121381"/>
          </a:xfrm>
          <a:prstGeom prst="rect">
            <a:avLst/>
          </a:prstGeom>
          <a:solidFill>
            <a:srgbClr val="28B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27BBCAE-7221-4CF8-94BF-E488DB58547D}"/>
              </a:ext>
            </a:extLst>
          </p:cNvPr>
          <p:cNvSpPr txBox="1"/>
          <p:nvPr/>
        </p:nvSpPr>
        <p:spPr>
          <a:xfrm>
            <a:off x="817294" y="769018"/>
            <a:ext cx="1992853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850" b="1" dirty="0" smtClean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  <a:p>
            <a:endParaRPr lang="pl-PL" sz="3850" b="1" dirty="0">
              <a:solidFill>
                <a:srgbClr val="4848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A01F036-BCA8-4006-8968-E898A61645F2}"/>
              </a:ext>
            </a:extLst>
          </p:cNvPr>
          <p:cNvSpPr txBox="1"/>
          <p:nvPr/>
        </p:nvSpPr>
        <p:spPr>
          <a:xfrm>
            <a:off x="817294" y="1563152"/>
            <a:ext cx="919354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50" b="1" dirty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l-PL" sz="1650" b="1" dirty="0" smtClean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obre </a:t>
            </a:r>
            <a:r>
              <a:rPr lang="pl-PL" sz="1650" b="1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praktyki </a:t>
            </a:r>
            <a:r>
              <a:rPr lang="pl-PL" sz="1650" b="1" smtClean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organizacyjne, jakościowe</a:t>
            </a:r>
            <a:r>
              <a:rPr lang="pl-PL" sz="1650" b="1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1650" b="1" smtClean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produkcyjne oraz </a:t>
            </a:r>
            <a:r>
              <a:rPr lang="pl-PL" sz="1650" b="1" dirty="0" smtClean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innowacyjne</a:t>
            </a:r>
          </a:p>
          <a:p>
            <a:r>
              <a:rPr lang="pl-PL" sz="1650" b="1" dirty="0" smtClean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rozwiązania zastosowane w zakładzie produkcyjnym </a:t>
            </a:r>
            <a:r>
              <a:rPr lang="pl-PL" sz="1650" b="1" dirty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 Food Solutions </a:t>
            </a:r>
            <a:r>
              <a:rPr lang="pl-PL" sz="1650" b="1" dirty="0" smtClean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Poland Sp. z.o.o</a:t>
            </a:r>
            <a:endParaRPr lang="pl-PL" sz="1650" b="1" dirty="0">
              <a:solidFill>
                <a:srgbClr val="4848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AB26EB33-2EEF-41A6-99A5-1E80EF74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684"/>
            <a:ext cx="10691813" cy="188714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CE82F07-CE9E-4152-B777-4999EC786E40}"/>
              </a:ext>
            </a:extLst>
          </p:cNvPr>
          <p:cNvSpPr txBox="1"/>
          <p:nvPr/>
        </p:nvSpPr>
        <p:spPr>
          <a:xfrm>
            <a:off x="817294" y="2757224"/>
            <a:ext cx="80015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53AF32"/>
              </a:buClr>
              <a:buFont typeface="+mj-lt"/>
              <a:buAutoNum type="arabicPeriod"/>
            </a:pPr>
            <a:r>
              <a:rPr lang="pl-PL" dirty="0" smtClean="0">
                <a:solidFill>
                  <a:srgbClr val="484848"/>
                </a:solidFill>
              </a:rPr>
              <a:t>Historia i charakterystyka OSI na świecie i w Polsce </a:t>
            </a:r>
            <a:endParaRPr lang="pl-PL" dirty="0">
              <a:solidFill>
                <a:srgbClr val="484848"/>
              </a:solidFill>
            </a:endParaRPr>
          </a:p>
          <a:p>
            <a:pPr marL="342900" indent="-342900">
              <a:buClr>
                <a:srgbClr val="53AF32"/>
              </a:buClr>
              <a:buFont typeface="+mj-lt"/>
              <a:buAutoNum type="arabicPeriod"/>
            </a:pPr>
            <a:r>
              <a:rPr lang="pl-PL" dirty="0">
                <a:solidFill>
                  <a:srgbClr val="484848"/>
                </a:solidFill>
              </a:rPr>
              <a:t>Jakość – Rozwój – Innowacje</a:t>
            </a:r>
          </a:p>
          <a:p>
            <a:pPr marL="800100" lvl="1" indent="-342900">
              <a:buClr>
                <a:srgbClr val="53AF32"/>
              </a:buClr>
              <a:buFont typeface="+mj-lt"/>
              <a:buAutoNum type="alphaLcPeriod"/>
            </a:pPr>
            <a:r>
              <a:rPr lang="pl-PL" dirty="0">
                <a:solidFill>
                  <a:srgbClr val="484848"/>
                </a:solidFill>
              </a:rPr>
              <a:t>Zrównoważona wołowina</a:t>
            </a:r>
          </a:p>
          <a:p>
            <a:pPr marL="800100" lvl="1" indent="-342900">
              <a:buClr>
                <a:srgbClr val="53AF32"/>
              </a:buClr>
              <a:buFont typeface="+mj-lt"/>
              <a:buAutoNum type="alphaLcPeriod"/>
            </a:pPr>
            <a:r>
              <a:rPr lang="pl-PL" dirty="0">
                <a:solidFill>
                  <a:srgbClr val="484848"/>
                </a:solidFill>
              </a:rPr>
              <a:t>Surowiec wołowy</a:t>
            </a:r>
          </a:p>
          <a:p>
            <a:pPr marL="800100" lvl="1" indent="-342900">
              <a:buClr>
                <a:srgbClr val="53AF32"/>
              </a:buClr>
              <a:buFont typeface="+mj-lt"/>
              <a:buAutoNum type="alphaLcPeriod"/>
            </a:pPr>
            <a:r>
              <a:rPr lang="pl-PL" dirty="0">
                <a:solidFill>
                  <a:srgbClr val="484848"/>
                </a:solidFill>
              </a:rPr>
              <a:t>Jakość i kultura bezpieczeństwa </a:t>
            </a:r>
            <a:r>
              <a:rPr lang="pl-PL" dirty="0" smtClean="0">
                <a:solidFill>
                  <a:srgbClr val="484848"/>
                </a:solidFill>
              </a:rPr>
              <a:t>żywności</a:t>
            </a:r>
          </a:p>
          <a:p>
            <a:pPr marL="800100" lvl="1" indent="-342900">
              <a:buClr>
                <a:srgbClr val="53AF32"/>
              </a:buClr>
              <a:buFont typeface="+mj-lt"/>
              <a:buAutoNum type="alphaLcPeriod"/>
            </a:pPr>
            <a:r>
              <a:rPr lang="pl-PL" dirty="0">
                <a:solidFill>
                  <a:srgbClr val="484848"/>
                </a:solidFill>
              </a:rPr>
              <a:t>Standardy </a:t>
            </a:r>
            <a:r>
              <a:rPr lang="pl-PL" dirty="0" smtClean="0">
                <a:solidFill>
                  <a:srgbClr val="484848"/>
                </a:solidFill>
              </a:rPr>
              <a:t>produkcji</a:t>
            </a:r>
          </a:p>
          <a:p>
            <a:pPr marL="800100" lvl="1" indent="-342900">
              <a:buClr>
                <a:srgbClr val="53AF32"/>
              </a:buClr>
              <a:buFont typeface="+mj-lt"/>
              <a:buAutoNum type="alphaLcPeriod"/>
            </a:pPr>
            <a:r>
              <a:rPr lang="pl-PL" dirty="0">
                <a:solidFill>
                  <a:srgbClr val="484848"/>
                </a:solidFill>
              </a:rPr>
              <a:t>Nowoczesne </a:t>
            </a:r>
            <a:r>
              <a:rPr lang="pl-PL" dirty="0" smtClean="0">
                <a:solidFill>
                  <a:srgbClr val="484848"/>
                </a:solidFill>
              </a:rPr>
              <a:t>technologie</a:t>
            </a:r>
          </a:p>
          <a:p>
            <a:pPr marL="800100" lvl="1" indent="-342900">
              <a:buClr>
                <a:srgbClr val="53AF32"/>
              </a:buClr>
              <a:buFont typeface="+mj-lt"/>
              <a:buAutoNum type="alphaLcPeriod"/>
            </a:pPr>
            <a:r>
              <a:rPr lang="pl-PL" dirty="0">
                <a:solidFill>
                  <a:srgbClr val="484848"/>
                </a:solidFill>
              </a:rPr>
              <a:t>Inwestycje w zasoby ludzkie </a:t>
            </a:r>
          </a:p>
          <a:p>
            <a:pPr marL="342900" indent="-342900">
              <a:buClr>
                <a:srgbClr val="53AF32"/>
              </a:buClr>
              <a:buFont typeface="+mj-lt"/>
              <a:buAutoNum type="alphaLcPeriod"/>
            </a:pPr>
            <a:endParaRPr lang="pl-PL" dirty="0">
              <a:solidFill>
                <a:srgbClr val="484848"/>
              </a:solidFill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53" y="884671"/>
            <a:ext cx="1082546" cy="67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90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32C38AB-19AB-4EDC-B8F9-53EB54F537BF}"/>
              </a:ext>
            </a:extLst>
          </p:cNvPr>
          <p:cNvSpPr txBox="1"/>
          <p:nvPr/>
        </p:nvSpPr>
        <p:spPr>
          <a:xfrm>
            <a:off x="7262601" y="202302"/>
            <a:ext cx="3030468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50" dirty="0">
                <a:solidFill>
                  <a:srgbClr val="72777A"/>
                </a:solidFill>
                <a:latin typeface="Aller" panose="02000503030000020004" pitchFamily="2" charset="-18"/>
              </a:rPr>
              <a:t>www.festiwal.warmia.mazury.pl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69C4404-E954-4012-87F8-47CF98B9C51A}"/>
              </a:ext>
            </a:extLst>
          </p:cNvPr>
          <p:cNvSpPr/>
          <p:nvPr/>
        </p:nvSpPr>
        <p:spPr>
          <a:xfrm>
            <a:off x="7363752" y="0"/>
            <a:ext cx="2824120" cy="121381"/>
          </a:xfrm>
          <a:prstGeom prst="rect">
            <a:avLst/>
          </a:prstGeom>
          <a:solidFill>
            <a:srgbClr val="28B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27BBCAE-7221-4CF8-94BF-E488DB58547D}"/>
              </a:ext>
            </a:extLst>
          </p:cNvPr>
          <p:cNvSpPr txBox="1"/>
          <p:nvPr/>
        </p:nvSpPr>
        <p:spPr>
          <a:xfrm>
            <a:off x="817294" y="769018"/>
            <a:ext cx="6080511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850" b="1" dirty="0">
                <a:latin typeface="Arial" panose="020B0604020202020204" pitchFamily="34" charset="0"/>
                <a:cs typeface="Arial" panose="020B0604020202020204" pitchFamily="34" charset="0"/>
              </a:rPr>
              <a:t>Nowoczesne technologie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AB26EB33-2EEF-41A6-99A5-1E80EF74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684"/>
            <a:ext cx="10691813" cy="1887149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85FE944-01B4-4AA1-B77D-0F0FF6EA95CB}"/>
              </a:ext>
            </a:extLst>
          </p:cNvPr>
          <p:cNvSpPr txBox="1"/>
          <p:nvPr/>
        </p:nvSpPr>
        <p:spPr>
          <a:xfrm>
            <a:off x="817294" y="1563152"/>
            <a:ext cx="593784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50" b="1" dirty="0" smtClean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Odzysk ciepła z procesu produkcji sprężonego powietrza</a:t>
            </a:r>
            <a:endParaRPr lang="pl-PL" sz="1650" b="1" dirty="0">
              <a:solidFill>
                <a:srgbClr val="4848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31802EA4-E718-4F2B-8E46-3AF8CD93D8D1}"/>
              </a:ext>
            </a:extLst>
          </p:cNvPr>
          <p:cNvSpPr txBox="1"/>
          <p:nvPr/>
        </p:nvSpPr>
        <p:spPr>
          <a:xfrm>
            <a:off x="5677112" y="2171066"/>
            <a:ext cx="433509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dirty="0" smtClean="0">
                <a:solidFill>
                  <a:srgbClr val="484848"/>
                </a:solidFill>
                <a:latin typeface="+mj-lt"/>
              </a:rPr>
              <a:t>Sprężarki sprężonego powietrza z modulacją wydajności dwie odseparowane sieci 8 bar i 10 bar</a:t>
            </a:r>
          </a:p>
          <a:p>
            <a:endParaRPr lang="pl-PL" sz="1300" dirty="0" smtClean="0">
              <a:solidFill>
                <a:srgbClr val="484848"/>
              </a:solidFill>
              <a:latin typeface="+mj-lt"/>
            </a:endParaRPr>
          </a:p>
          <a:p>
            <a:r>
              <a:rPr lang="pl-PL" sz="1300" b="0" i="0" dirty="0" smtClean="0">
                <a:solidFill>
                  <a:srgbClr val="484848"/>
                </a:solidFill>
                <a:effectLst/>
                <a:latin typeface="+mj-lt"/>
              </a:rPr>
              <a:t>Odzysk ciepła poprzez zainstalowanie wymienników</a:t>
            </a:r>
          </a:p>
          <a:p>
            <a:endParaRPr lang="pl-PL" sz="1300" b="0" i="0" dirty="0" smtClean="0">
              <a:solidFill>
                <a:srgbClr val="484848"/>
              </a:solidFill>
              <a:effectLst/>
              <a:latin typeface="+mj-lt"/>
            </a:endParaRPr>
          </a:p>
          <a:p>
            <a:r>
              <a:rPr lang="pl-PL" sz="1300" dirty="0" smtClean="0">
                <a:solidFill>
                  <a:srgbClr val="484848"/>
                </a:solidFill>
                <a:latin typeface="+mj-lt"/>
                <a:cs typeface="Arial" panose="020B0604020202020204" pitchFamily="34" charset="0"/>
              </a:rPr>
              <a:t>Ciepło z odzysku wykorzystane do podgrzania wody w zbiornikach akumulacyjnych</a:t>
            </a:r>
          </a:p>
          <a:p>
            <a:endParaRPr lang="pl-PL" sz="1300" dirty="0" smtClean="0">
              <a:solidFill>
                <a:srgbClr val="484848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pl-PL" sz="1300" dirty="0" smtClean="0">
                <a:solidFill>
                  <a:srgbClr val="484848"/>
                </a:solidFill>
                <a:latin typeface="+mj-lt"/>
                <a:cs typeface="Arial" panose="020B0604020202020204" pitchFamily="34" charset="0"/>
              </a:rPr>
              <a:t>Ciepło zgromadzone w zbiornikach akumulacyjnych poprzez sieć wymienników ogrzewa CWU</a:t>
            </a:r>
            <a:endParaRPr lang="pl-PL" sz="1300" dirty="0">
              <a:solidFill>
                <a:srgbClr val="484848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4" y="2761182"/>
            <a:ext cx="4508297" cy="300553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4525612"/>
            <a:ext cx="2541616" cy="1694410"/>
          </a:xfrm>
          <a:prstGeom prst="rect">
            <a:avLst/>
          </a:prstGeom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53" y="884671"/>
            <a:ext cx="1082546" cy="67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40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32C38AB-19AB-4EDC-B8F9-53EB54F537BF}"/>
              </a:ext>
            </a:extLst>
          </p:cNvPr>
          <p:cNvSpPr txBox="1"/>
          <p:nvPr/>
        </p:nvSpPr>
        <p:spPr>
          <a:xfrm>
            <a:off x="7262601" y="202302"/>
            <a:ext cx="3030468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50" dirty="0">
                <a:solidFill>
                  <a:srgbClr val="72777A"/>
                </a:solidFill>
                <a:latin typeface="Aller" panose="02000503030000020004" pitchFamily="2" charset="-18"/>
              </a:rPr>
              <a:t>www.festiwal.warmia.mazury.pl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69C4404-E954-4012-87F8-47CF98B9C51A}"/>
              </a:ext>
            </a:extLst>
          </p:cNvPr>
          <p:cNvSpPr/>
          <p:nvPr/>
        </p:nvSpPr>
        <p:spPr>
          <a:xfrm>
            <a:off x="7363752" y="0"/>
            <a:ext cx="2824120" cy="121381"/>
          </a:xfrm>
          <a:prstGeom prst="rect">
            <a:avLst/>
          </a:prstGeom>
          <a:solidFill>
            <a:srgbClr val="28B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27BBCAE-7221-4CF8-94BF-E488DB58547D}"/>
              </a:ext>
            </a:extLst>
          </p:cNvPr>
          <p:cNvSpPr txBox="1"/>
          <p:nvPr/>
        </p:nvSpPr>
        <p:spPr>
          <a:xfrm>
            <a:off x="817294" y="769018"/>
            <a:ext cx="6080511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850" b="1" dirty="0">
                <a:latin typeface="Arial" panose="020B0604020202020204" pitchFamily="34" charset="0"/>
                <a:cs typeface="Arial" panose="020B0604020202020204" pitchFamily="34" charset="0"/>
              </a:rPr>
              <a:t>Nowoczesne technologie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AB26EB33-2EEF-41A6-99A5-1E80EF74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684"/>
            <a:ext cx="10691813" cy="1887149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85FE944-01B4-4AA1-B77D-0F0FF6EA95CB}"/>
              </a:ext>
            </a:extLst>
          </p:cNvPr>
          <p:cNvSpPr txBox="1"/>
          <p:nvPr/>
        </p:nvSpPr>
        <p:spPr>
          <a:xfrm>
            <a:off x="817294" y="1563152"/>
            <a:ext cx="5867312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50" b="1" dirty="0" smtClean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Systemy odwróconej osmozy w procesie obróbki wody </a:t>
            </a:r>
            <a:endParaRPr lang="pl-PL" sz="1650" b="1" dirty="0">
              <a:solidFill>
                <a:srgbClr val="4848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31802EA4-E718-4F2B-8E46-3AF8CD93D8D1}"/>
              </a:ext>
            </a:extLst>
          </p:cNvPr>
          <p:cNvSpPr txBox="1"/>
          <p:nvPr/>
        </p:nvSpPr>
        <p:spPr>
          <a:xfrm>
            <a:off x="5852776" y="2400523"/>
            <a:ext cx="433509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dirty="0" smtClean="0">
                <a:solidFill>
                  <a:srgbClr val="484848"/>
                </a:solidFill>
                <a:latin typeface="+mj-lt"/>
              </a:rPr>
              <a:t>Woda do produkcji pary jest poddawana dodatkowej filtracji</a:t>
            </a:r>
          </a:p>
          <a:p>
            <a:endParaRPr lang="pl-PL" sz="1300" dirty="0" smtClean="0">
              <a:solidFill>
                <a:srgbClr val="484848"/>
              </a:solidFill>
              <a:latin typeface="+mj-lt"/>
            </a:endParaRPr>
          </a:p>
          <a:p>
            <a:r>
              <a:rPr lang="pl-PL" sz="1300" dirty="0" smtClean="0">
                <a:solidFill>
                  <a:srgbClr val="484848"/>
                </a:solidFill>
                <a:latin typeface="+mj-lt"/>
              </a:rPr>
              <a:t>Zwiększona sprawność urządzeń powoduje oszczędności w zużyciu wody</a:t>
            </a:r>
            <a:endParaRPr lang="pl-PL" sz="1300" b="0" i="0" dirty="0" smtClean="0">
              <a:solidFill>
                <a:srgbClr val="484848"/>
              </a:solidFill>
              <a:effectLst/>
              <a:latin typeface="+mj-lt"/>
            </a:endParaRPr>
          </a:p>
          <a:p>
            <a:endParaRPr lang="pl-PL" sz="1300" b="0" i="0" dirty="0" smtClean="0">
              <a:solidFill>
                <a:srgbClr val="484848"/>
              </a:solidFill>
              <a:effectLst/>
              <a:latin typeface="+mj-lt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80" y="2535926"/>
            <a:ext cx="4711845" cy="313475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44" y="3776762"/>
            <a:ext cx="3243263" cy="2162175"/>
          </a:xfrm>
          <a:prstGeom prst="rect">
            <a:avLst/>
          </a:prstGeom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53" y="884671"/>
            <a:ext cx="1082546" cy="67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52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32C38AB-19AB-4EDC-B8F9-53EB54F537BF}"/>
              </a:ext>
            </a:extLst>
          </p:cNvPr>
          <p:cNvSpPr txBox="1"/>
          <p:nvPr/>
        </p:nvSpPr>
        <p:spPr>
          <a:xfrm>
            <a:off x="7262601" y="202302"/>
            <a:ext cx="3030468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50" dirty="0">
                <a:solidFill>
                  <a:srgbClr val="72777A"/>
                </a:solidFill>
                <a:latin typeface="Aller" panose="02000503030000020004" pitchFamily="2" charset="-18"/>
              </a:rPr>
              <a:t>www.festiwal.warmia.mazury.pl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69C4404-E954-4012-87F8-47CF98B9C51A}"/>
              </a:ext>
            </a:extLst>
          </p:cNvPr>
          <p:cNvSpPr/>
          <p:nvPr/>
        </p:nvSpPr>
        <p:spPr>
          <a:xfrm>
            <a:off x="7363752" y="0"/>
            <a:ext cx="2824120" cy="121381"/>
          </a:xfrm>
          <a:prstGeom prst="rect">
            <a:avLst/>
          </a:prstGeom>
          <a:solidFill>
            <a:srgbClr val="28B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27BBCAE-7221-4CF8-94BF-E488DB58547D}"/>
              </a:ext>
            </a:extLst>
          </p:cNvPr>
          <p:cNvSpPr txBox="1"/>
          <p:nvPr/>
        </p:nvSpPr>
        <p:spPr>
          <a:xfrm>
            <a:off x="817294" y="769018"/>
            <a:ext cx="6080511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850" b="1" dirty="0">
                <a:latin typeface="Arial" panose="020B0604020202020204" pitchFamily="34" charset="0"/>
                <a:cs typeface="Arial" panose="020B0604020202020204" pitchFamily="34" charset="0"/>
              </a:rPr>
              <a:t>Nowoczesne technologie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AB26EB33-2EEF-41A6-99A5-1E80EF74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684"/>
            <a:ext cx="10691813" cy="1887149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85FE944-01B4-4AA1-B77D-0F0FF6EA95CB}"/>
              </a:ext>
            </a:extLst>
          </p:cNvPr>
          <p:cNvSpPr txBox="1"/>
          <p:nvPr/>
        </p:nvSpPr>
        <p:spPr>
          <a:xfrm>
            <a:off x="817294" y="1563152"/>
            <a:ext cx="7087197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50" b="1" dirty="0" smtClean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Synergia zakładów wołowego </a:t>
            </a:r>
            <a:r>
              <a:rPr lang="pl-PL" sz="1650" b="1" dirty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drobiowego - </a:t>
            </a:r>
            <a:r>
              <a:rPr lang="pl-PL" sz="1650" b="1" dirty="0" smtClean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50" b="1" dirty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innowacje techniczne 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31802EA4-E718-4F2B-8E46-3AF8CD93D8D1}"/>
              </a:ext>
            </a:extLst>
          </p:cNvPr>
          <p:cNvSpPr txBox="1"/>
          <p:nvPr/>
        </p:nvSpPr>
        <p:spPr>
          <a:xfrm>
            <a:off x="5771496" y="2161571"/>
            <a:ext cx="433509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484848"/>
                </a:solidFill>
                <a:latin typeface="+mj-lt"/>
              </a:rPr>
              <a:t>System oczyszczania odpadów  z podwójną flotacją</a:t>
            </a:r>
          </a:p>
          <a:p>
            <a:pPr>
              <a:buClr>
                <a:srgbClr val="00B050"/>
              </a:buClr>
            </a:pPr>
            <a:r>
              <a:rPr lang="pl-PL" sz="1300" dirty="0" smtClean="0">
                <a:solidFill>
                  <a:srgbClr val="484848"/>
                </a:solidFill>
                <a:latin typeface="+mj-lt"/>
              </a:rPr>
              <a:t>	- </a:t>
            </a:r>
            <a:r>
              <a:rPr lang="pl-PL" sz="1300" dirty="0">
                <a:solidFill>
                  <a:srgbClr val="484848"/>
                </a:solidFill>
                <a:latin typeface="+mj-lt"/>
              </a:rPr>
              <a:t>Wyprodukujemy odpady nadające się do </a:t>
            </a:r>
            <a:r>
              <a:rPr lang="pl-PL" sz="1300" dirty="0" smtClean="0">
                <a:solidFill>
                  <a:srgbClr val="484848"/>
                </a:solidFill>
                <a:latin typeface="+mj-lt"/>
              </a:rPr>
              <a:t>	wykorzystania </a:t>
            </a:r>
            <a:r>
              <a:rPr lang="pl-PL" sz="1300" dirty="0">
                <a:solidFill>
                  <a:srgbClr val="484848"/>
                </a:solidFill>
                <a:latin typeface="+mj-lt"/>
              </a:rPr>
              <a:t>w biogazowni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endParaRPr lang="pl-PL" sz="1300" dirty="0">
              <a:solidFill>
                <a:srgbClr val="484848"/>
              </a:solidFill>
              <a:latin typeface="+mj-lt"/>
            </a:endParaRP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484848"/>
                </a:solidFill>
                <a:latin typeface="+mj-lt"/>
              </a:rPr>
              <a:t>Wykorzystanie wody deszczowej i studni głębinowych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484848"/>
                </a:solidFill>
                <a:latin typeface="+mj-lt"/>
              </a:rPr>
              <a:t>Oświetlenie LED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484848"/>
                </a:solidFill>
                <a:latin typeface="+mj-lt"/>
              </a:rPr>
              <a:t>Dwuwarstwowa izolacja budynku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484848"/>
                </a:solidFill>
                <a:latin typeface="+mj-lt"/>
              </a:rPr>
              <a:t>System odwadniania komór </a:t>
            </a:r>
            <a:r>
              <a:rPr lang="pl-PL" sz="1300" dirty="0" err="1">
                <a:solidFill>
                  <a:srgbClr val="484848"/>
                </a:solidFill>
                <a:latin typeface="+mj-lt"/>
              </a:rPr>
              <a:t>mroźniczych</a:t>
            </a:r>
            <a:r>
              <a:rPr lang="pl-PL" sz="1300" dirty="0">
                <a:solidFill>
                  <a:srgbClr val="484848"/>
                </a:solidFill>
                <a:latin typeface="+mj-lt"/>
              </a:rPr>
              <a:t> zapobiegający stratom energii chłodniczej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484848"/>
                </a:solidFill>
                <a:latin typeface="+mj-lt"/>
              </a:rPr>
              <a:t>System monitoringu budynku i opomiarowania energii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484848"/>
                </a:solidFill>
                <a:latin typeface="+mj-lt"/>
              </a:rPr>
              <a:t>Silniki o wysokiej sprawności energetycznej </a:t>
            </a:r>
            <a:endParaRPr lang="pl-PL" sz="1300" dirty="0" smtClean="0">
              <a:solidFill>
                <a:srgbClr val="484848"/>
              </a:solidFill>
              <a:latin typeface="+mj-lt"/>
            </a:endParaRP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484848"/>
                </a:solidFill>
                <a:latin typeface="+mj-lt"/>
              </a:rPr>
              <a:t>Aranżacje pomieszczeń zachowujących rozdzielność w przypadku </a:t>
            </a:r>
            <a:r>
              <a:rPr lang="pl-PL" sz="1300" dirty="0" smtClean="0">
                <a:solidFill>
                  <a:srgbClr val="484848"/>
                </a:solidFill>
                <a:latin typeface="+mj-lt"/>
              </a:rPr>
              <a:t>pandemii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484848"/>
                </a:solidFill>
                <a:latin typeface="+mj-lt"/>
              </a:rPr>
              <a:t>Separacja </a:t>
            </a:r>
            <a:r>
              <a:rPr lang="pl-PL" sz="1300" dirty="0" smtClean="0">
                <a:solidFill>
                  <a:srgbClr val="484848"/>
                </a:solidFill>
                <a:latin typeface="+mj-lt"/>
              </a:rPr>
              <a:t>stref higienicznych </a:t>
            </a:r>
            <a:endParaRPr lang="pl-PL" sz="1300" dirty="0">
              <a:solidFill>
                <a:srgbClr val="484848"/>
              </a:solidFill>
              <a:latin typeface="+mj-lt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53" y="884671"/>
            <a:ext cx="1082546" cy="67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Symbol zastępczy zawartości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433" y="2108837"/>
            <a:ext cx="4064648" cy="231527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0188" y="5402237"/>
            <a:ext cx="1224825" cy="899011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4885" y="4575874"/>
            <a:ext cx="1393269" cy="180665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579" y="4734216"/>
            <a:ext cx="2161062" cy="156940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6398" y="5119812"/>
            <a:ext cx="1091362" cy="126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8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32C38AB-19AB-4EDC-B8F9-53EB54F537BF}"/>
              </a:ext>
            </a:extLst>
          </p:cNvPr>
          <p:cNvSpPr txBox="1"/>
          <p:nvPr/>
        </p:nvSpPr>
        <p:spPr>
          <a:xfrm>
            <a:off x="7262601" y="202302"/>
            <a:ext cx="3030468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50" dirty="0">
                <a:solidFill>
                  <a:srgbClr val="72777A"/>
                </a:solidFill>
                <a:latin typeface="Aller" panose="02000503030000020004" pitchFamily="2" charset="-18"/>
              </a:rPr>
              <a:t>www.festiwal.warmia.mazury.pl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69C4404-E954-4012-87F8-47CF98B9C51A}"/>
              </a:ext>
            </a:extLst>
          </p:cNvPr>
          <p:cNvSpPr/>
          <p:nvPr/>
        </p:nvSpPr>
        <p:spPr>
          <a:xfrm>
            <a:off x="7363752" y="0"/>
            <a:ext cx="2824120" cy="121381"/>
          </a:xfrm>
          <a:prstGeom prst="rect">
            <a:avLst/>
          </a:prstGeom>
          <a:solidFill>
            <a:srgbClr val="28B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AB26EB33-2EEF-41A6-99A5-1E80EF74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684"/>
            <a:ext cx="10691813" cy="1887149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53" y="884671"/>
            <a:ext cx="1082546" cy="67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817295" y="1689677"/>
            <a:ext cx="4029026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r>
              <a:rPr lang="pl-PL" sz="1400" b="1" dirty="0">
                <a:solidFill>
                  <a:srgbClr val="000000"/>
                </a:solidFill>
                <a:latin typeface="+mj-lt"/>
              </a:rPr>
              <a:t>Rozwój pracowników poprzez</a:t>
            </a:r>
            <a:r>
              <a:rPr lang="pl-PL" sz="1400" dirty="0" smtClean="0">
                <a:solidFill>
                  <a:srgbClr val="000000"/>
                </a:solidFill>
                <a:latin typeface="+mj-lt"/>
              </a:rPr>
              <a:t>:</a:t>
            </a:r>
          </a:p>
          <a:p>
            <a:pPr>
              <a:buClr>
                <a:srgbClr val="00B050"/>
              </a:buClr>
            </a:pPr>
            <a:endParaRPr lang="pl-PL" sz="1400" dirty="0">
              <a:solidFill>
                <a:srgbClr val="000000"/>
              </a:solidFill>
              <a:latin typeface="+mj-lt"/>
            </a:endParaRP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 smtClean="0">
                <a:solidFill>
                  <a:srgbClr val="000000"/>
                </a:solidFill>
                <a:latin typeface="+mj-lt"/>
              </a:rPr>
              <a:t>Określenie </a:t>
            </a:r>
            <a:r>
              <a:rPr lang="pl-PL" sz="1300" dirty="0">
                <a:solidFill>
                  <a:srgbClr val="000000"/>
                </a:solidFill>
                <a:latin typeface="+mj-lt"/>
              </a:rPr>
              <a:t>zasobów krytycznych i plany rozwoju dla </a:t>
            </a:r>
            <a:r>
              <a:rPr lang="pl-PL" sz="1300" dirty="0" smtClean="0">
                <a:solidFill>
                  <a:srgbClr val="000000"/>
                </a:solidFill>
                <a:latin typeface="+mj-lt"/>
              </a:rPr>
              <a:t>sukcesorów</a:t>
            </a:r>
            <a:endParaRPr lang="pl-PL" sz="1300" dirty="0">
              <a:solidFill>
                <a:srgbClr val="000000"/>
              </a:solidFill>
              <a:latin typeface="+mj-lt"/>
            </a:endParaRP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 smtClean="0">
                <a:solidFill>
                  <a:srgbClr val="000000"/>
                </a:solidFill>
                <a:latin typeface="+mj-lt"/>
              </a:rPr>
              <a:t>System </a:t>
            </a:r>
            <a:r>
              <a:rPr lang="pl-PL" sz="1300" dirty="0">
                <a:solidFill>
                  <a:srgbClr val="000000"/>
                </a:solidFill>
                <a:latin typeface="+mj-lt"/>
              </a:rPr>
              <a:t>szkoleń wstępnych i stanowiskowych – prawidłowe wdrożenie nowych osób to podstawa stabilnej kadry 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000000"/>
                </a:solidFill>
                <a:latin typeface="+mj-lt"/>
              </a:rPr>
              <a:t>Delegowanie opiekunów dla osób szkolonych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000000"/>
                </a:solidFill>
                <a:latin typeface="+mj-lt"/>
              </a:rPr>
              <a:t>Zapewnienie szkoleń wewnętrznych i zewnętrznych pomagających w rozwoju oczekiwanych kompetencji </a:t>
            </a:r>
            <a:r>
              <a:rPr lang="pl-PL" sz="1300" dirty="0" smtClean="0">
                <a:solidFill>
                  <a:srgbClr val="000000"/>
                </a:solidFill>
                <a:latin typeface="+mj-lt"/>
              </a:rPr>
              <a:t>pracowników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000000"/>
                </a:solidFill>
                <a:latin typeface="+mj-lt"/>
              </a:rPr>
              <a:t>Roczny i półroczny przegląd efektywności </a:t>
            </a:r>
            <a:r>
              <a:rPr lang="pl-PL" sz="1300" dirty="0" smtClean="0">
                <a:solidFill>
                  <a:srgbClr val="000000"/>
                </a:solidFill>
                <a:latin typeface="+mj-lt"/>
              </a:rPr>
              <a:t>pracowników</a:t>
            </a:r>
            <a:endParaRPr lang="pl-PL" sz="1300" dirty="0">
              <a:solidFill>
                <a:srgbClr val="000000"/>
              </a:solidFill>
              <a:latin typeface="+mj-lt"/>
            </a:endParaRP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 smtClean="0">
                <a:solidFill>
                  <a:srgbClr val="000000"/>
                </a:solidFill>
                <a:latin typeface="+mj-lt"/>
              </a:rPr>
              <a:t>Prosty </a:t>
            </a:r>
            <a:r>
              <a:rPr lang="pl-PL" sz="1300" dirty="0">
                <a:solidFill>
                  <a:srgbClr val="000000"/>
                </a:solidFill>
                <a:latin typeface="+mj-lt"/>
              </a:rPr>
              <a:t>i efektywny system zgłoszeń uwag </a:t>
            </a:r>
            <a:r>
              <a:rPr lang="pl-PL" sz="1300" dirty="0" smtClean="0">
                <a:solidFill>
                  <a:srgbClr val="000000"/>
                </a:solidFill>
                <a:latin typeface="+mj-lt"/>
              </a:rPr>
              <a:t>pracowniczych</a:t>
            </a:r>
            <a:endParaRPr lang="pl-PL" sz="1300" dirty="0">
              <a:solidFill>
                <a:srgbClr val="000000"/>
              </a:solidFill>
              <a:latin typeface="+mj-lt"/>
            </a:endParaRP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000000"/>
                </a:solidFill>
                <a:latin typeface="+mj-lt"/>
              </a:rPr>
              <a:t>Docenianie pomysłów pracowników 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000000"/>
                </a:solidFill>
                <a:latin typeface="+mj-lt"/>
              </a:rPr>
              <a:t>Nagrody za zgłoszenia optymalizacyjne i </a:t>
            </a:r>
            <a:r>
              <a:rPr lang="pl-PL" sz="1300" dirty="0" smtClean="0">
                <a:solidFill>
                  <a:srgbClr val="000000"/>
                </a:solidFill>
                <a:latin typeface="+mj-lt"/>
              </a:rPr>
              <a:t>te związane </a:t>
            </a:r>
            <a:r>
              <a:rPr lang="pl-PL" sz="1300" dirty="0">
                <a:solidFill>
                  <a:srgbClr val="000000"/>
                </a:solidFill>
                <a:latin typeface="+mj-lt"/>
              </a:rPr>
              <a:t>z poprawa bezpieczeństwa żywności </a:t>
            </a:r>
            <a:r>
              <a:rPr lang="pl-PL" sz="1300" dirty="0" smtClean="0">
                <a:solidFill>
                  <a:srgbClr val="000000"/>
                </a:solidFill>
                <a:latin typeface="+mj-lt"/>
              </a:rPr>
              <a:t>oraz warunków pracy </a:t>
            </a:r>
            <a:endParaRPr lang="pl-PL" sz="13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327BBCAE-7221-4CF8-94BF-E488DB58547D}"/>
              </a:ext>
            </a:extLst>
          </p:cNvPr>
          <p:cNvSpPr txBox="1"/>
          <p:nvPr/>
        </p:nvSpPr>
        <p:spPr>
          <a:xfrm>
            <a:off x="817294" y="769018"/>
            <a:ext cx="6963766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85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Inwestycje w zasoby ludzkie </a:t>
            </a:r>
            <a:endParaRPr lang="pl-PL" sz="38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5592557" y="1743538"/>
            <a:ext cx="4059444" cy="256993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l-PL" sz="1400" b="1" dirty="0">
                <a:solidFill>
                  <a:srgbClr val="000000"/>
                </a:solidFill>
                <a:latin typeface="+mj-lt"/>
              </a:rPr>
              <a:t>Standard </a:t>
            </a:r>
            <a:r>
              <a:rPr lang="pl-PL" sz="1400" b="1" dirty="0" smtClean="0">
                <a:solidFill>
                  <a:srgbClr val="000000"/>
                </a:solidFill>
                <a:latin typeface="+mj-lt"/>
              </a:rPr>
              <a:t>SWA</a:t>
            </a:r>
          </a:p>
          <a:p>
            <a:endParaRPr lang="pl-PL" sz="1400" b="1" dirty="0">
              <a:solidFill>
                <a:srgbClr val="000000"/>
              </a:solidFill>
              <a:latin typeface="+mj-lt"/>
            </a:endParaRP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 smtClean="0">
                <a:solidFill>
                  <a:srgbClr val="000000"/>
                </a:solidFill>
                <a:latin typeface="+mj-lt"/>
              </a:rPr>
              <a:t>Bezkompromisowe </a:t>
            </a:r>
            <a:r>
              <a:rPr lang="pl-PL" sz="1300" dirty="0">
                <a:solidFill>
                  <a:srgbClr val="000000"/>
                </a:solidFill>
                <a:latin typeface="+mj-lt"/>
              </a:rPr>
              <a:t>przestrzeganie wymagań prawnych związanych ze stosunkiem pracy, norm i wymagań BHP oraz wymagań środowiskowych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000000"/>
                </a:solidFill>
                <a:latin typeface="+mj-lt"/>
              </a:rPr>
              <a:t>Zakaz dyskryminacji i sprawiedliwe traktowanie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000000"/>
                </a:solidFill>
                <a:latin typeface="+mj-lt"/>
              </a:rPr>
              <a:t>Etyka biznesowa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 smtClean="0">
                <a:solidFill>
                  <a:srgbClr val="000000"/>
                </a:solidFill>
                <a:latin typeface="+mj-lt"/>
              </a:rPr>
              <a:t>Zewnętrzne, niezapowiedziane audyty weryfikujące </a:t>
            </a:r>
            <a:r>
              <a:rPr lang="pl-PL" sz="1300" dirty="0">
                <a:solidFill>
                  <a:srgbClr val="000000"/>
                </a:solidFill>
                <a:latin typeface="+mj-lt"/>
              </a:rPr>
              <a:t>wdrożenie wszystkich </a:t>
            </a:r>
            <a:r>
              <a:rPr lang="pl-PL" sz="1300" dirty="0" smtClean="0">
                <a:solidFill>
                  <a:srgbClr val="000000"/>
                </a:solidFill>
                <a:latin typeface="+mj-lt"/>
              </a:rPr>
              <a:t>wymagań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endParaRPr lang="pl-PL" sz="1400" dirty="0">
              <a:solidFill>
                <a:srgbClr val="000000"/>
              </a:solidFill>
              <a:latin typeface="+mj-lt"/>
            </a:endParaRP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endParaRPr lang="pl-PL" sz="1400" dirty="0">
              <a:solidFill>
                <a:srgbClr val="000000"/>
              </a:solidFill>
              <a:latin typeface="+mj-lt"/>
            </a:endParaRPr>
          </a:p>
          <a:p>
            <a:endParaRPr lang="pl-PL" sz="1400" dirty="0">
              <a:latin typeface="+mj-lt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940247" y="4040279"/>
            <a:ext cx="3113986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254"/>
              </a:spcBef>
              <a:defRPr/>
            </a:pPr>
            <a:r>
              <a:rPr lang="pl-PL" altLang="pl-PL" sz="1400" b="1" i="1" dirty="0">
                <a:solidFill>
                  <a:srgbClr val="00B05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Nagroda OSI Europa za najlepszą europejską inicjatywę BHP</a:t>
            </a:r>
            <a:endParaRPr lang="en-GB" altLang="pl-PL" sz="1400" b="1" i="1" dirty="0">
              <a:solidFill>
                <a:srgbClr val="00B05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906A67C-64E7-0526-9327-93E9C2C9961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94310" y="5061950"/>
            <a:ext cx="1785617" cy="1339213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204" y="3857453"/>
            <a:ext cx="1866678" cy="1487393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6497240" y="5486913"/>
            <a:ext cx="3690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1929">
              <a:spcBef>
                <a:spcPts val="1052"/>
              </a:spcBef>
              <a:spcAft>
                <a:spcPts val="526"/>
              </a:spcAft>
              <a:buClr>
                <a:srgbClr val="00B050"/>
              </a:buClr>
            </a:pPr>
            <a:r>
              <a:rPr lang="pl-PL" sz="1400" b="1" i="1" dirty="0">
                <a:solidFill>
                  <a:srgbClr val="009FDA"/>
                </a:solidFill>
                <a:latin typeface="+mj-lt"/>
              </a:rPr>
              <a:t>Wyróżnienie w kategorii ‚Najlepsza firma odpowiedzialnego </a:t>
            </a:r>
            <a:r>
              <a:rPr lang="pl-PL" sz="1400" b="1" i="1" dirty="0" smtClean="0">
                <a:solidFill>
                  <a:srgbClr val="009FDA"/>
                </a:solidFill>
                <a:latin typeface="+mj-lt"/>
              </a:rPr>
              <a:t>biznesu’</a:t>
            </a:r>
            <a:endParaRPr lang="pl-PL" sz="1400" b="1" i="1" dirty="0">
              <a:solidFill>
                <a:srgbClr val="009FD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71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32C38AB-19AB-4EDC-B8F9-53EB54F537BF}"/>
              </a:ext>
            </a:extLst>
          </p:cNvPr>
          <p:cNvSpPr txBox="1"/>
          <p:nvPr/>
        </p:nvSpPr>
        <p:spPr>
          <a:xfrm>
            <a:off x="7262601" y="202302"/>
            <a:ext cx="3030468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50" dirty="0">
                <a:solidFill>
                  <a:srgbClr val="72777A"/>
                </a:solidFill>
                <a:latin typeface="Aller" panose="02000503030000020004" pitchFamily="2" charset="-18"/>
              </a:rPr>
              <a:t>www.festiwal.warmia.mazury.pl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69C4404-E954-4012-87F8-47CF98B9C51A}"/>
              </a:ext>
            </a:extLst>
          </p:cNvPr>
          <p:cNvSpPr/>
          <p:nvPr/>
        </p:nvSpPr>
        <p:spPr>
          <a:xfrm>
            <a:off x="7363752" y="0"/>
            <a:ext cx="2824120" cy="121381"/>
          </a:xfrm>
          <a:prstGeom prst="rect">
            <a:avLst/>
          </a:prstGeom>
          <a:solidFill>
            <a:srgbClr val="28B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AB26EB33-2EEF-41A6-99A5-1E80EF74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684"/>
            <a:ext cx="10691813" cy="1887149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53" y="804987"/>
            <a:ext cx="1082546" cy="67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56060" y="1782888"/>
            <a:ext cx="402902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 smtClean="0">
                <a:solidFill>
                  <a:srgbClr val="000000"/>
                </a:solidFill>
                <a:latin typeface="+mj-lt"/>
              </a:rPr>
              <a:t>Wspieramy </a:t>
            </a:r>
            <a:r>
              <a:rPr lang="pl-PL" sz="1300" dirty="0">
                <a:solidFill>
                  <a:srgbClr val="000000"/>
                </a:solidFill>
                <a:latin typeface="+mj-lt"/>
              </a:rPr>
              <a:t>lokalne inicjatywy i </a:t>
            </a:r>
            <a:r>
              <a:rPr lang="pl-PL" sz="1300" dirty="0" smtClean="0">
                <a:solidFill>
                  <a:srgbClr val="000000"/>
                </a:solidFill>
                <a:latin typeface="+mj-lt"/>
              </a:rPr>
              <a:t>wydarzenia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 smtClean="0">
                <a:solidFill>
                  <a:srgbClr val="000000"/>
                </a:solidFill>
                <a:latin typeface="+mj-lt"/>
              </a:rPr>
              <a:t>100 godzin </a:t>
            </a:r>
            <a:r>
              <a:rPr lang="pl-PL" sz="1300" dirty="0">
                <a:solidFill>
                  <a:srgbClr val="000000"/>
                </a:solidFill>
                <a:latin typeface="+mj-lt"/>
              </a:rPr>
              <a:t>pracy wolontariuszy w  </a:t>
            </a:r>
            <a:r>
              <a:rPr lang="pl-PL" sz="1300" dirty="0" smtClean="0">
                <a:solidFill>
                  <a:srgbClr val="000000"/>
                </a:solidFill>
                <a:latin typeface="+mj-lt"/>
              </a:rPr>
              <a:t>2022</a:t>
            </a:r>
            <a:endParaRPr lang="pl-PL" sz="13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327BBCAE-7221-4CF8-94BF-E488DB58547D}"/>
              </a:ext>
            </a:extLst>
          </p:cNvPr>
          <p:cNvSpPr txBox="1"/>
          <p:nvPr/>
        </p:nvSpPr>
        <p:spPr>
          <a:xfrm>
            <a:off x="817294" y="769018"/>
            <a:ext cx="6963766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85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Inwestycje w zasoby ludzkie </a:t>
            </a:r>
            <a:endParaRPr lang="pl-PL" sz="38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456060" y="4124974"/>
            <a:ext cx="482150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latin typeface="+mj-lt"/>
              </a:rPr>
              <a:t>Rozwijamy świadomość pracowników w obszarze ochrony środowiska, zdrowia, bezpiecznej pracy</a:t>
            </a:r>
          </a:p>
        </p:txBody>
      </p:sp>
      <p:sp>
        <p:nvSpPr>
          <p:cNvPr id="6" name="Prostokąt 5"/>
          <p:cNvSpPr/>
          <p:nvPr/>
        </p:nvSpPr>
        <p:spPr>
          <a:xfrm>
            <a:off x="817294" y="1431006"/>
            <a:ext cx="2074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B050"/>
              </a:buClr>
            </a:pPr>
            <a:r>
              <a:rPr lang="pl-PL" dirty="0">
                <a:solidFill>
                  <a:srgbClr val="000000"/>
                </a:solidFill>
              </a:rPr>
              <a:t>Działania społeczne </a:t>
            </a:r>
          </a:p>
        </p:txBody>
      </p:sp>
      <p:pic>
        <p:nvPicPr>
          <p:cNvPr id="13" name="Obraz 12" descr="Obraz zawierający w pomieszczeniu, meble, podłoga, ściana">
            <a:extLst>
              <a:ext uri="{FF2B5EF4-FFF2-40B4-BE49-F238E27FC236}">
                <a16:creationId xmlns:a16="http://schemas.microsoft.com/office/drawing/2014/main" id="{FF5F47CA-57D1-47D9-E898-4B6B01E8BD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713" y="2694671"/>
            <a:ext cx="2652394" cy="1193577"/>
          </a:xfrm>
          <a:prstGeom prst="rect">
            <a:avLst/>
          </a:prstGeom>
        </p:spPr>
      </p:pic>
      <p:pic>
        <p:nvPicPr>
          <p:cNvPr id="15" name="Obraz 14" descr="Obraz zawierający na wolnym powietrzu, niebo, ubrania, drzewo&#10;&#10;Opis wygenerowany automatycznie">
            <a:extLst>
              <a:ext uri="{FF2B5EF4-FFF2-40B4-BE49-F238E27FC236}">
                <a16:creationId xmlns:a16="http://schemas.microsoft.com/office/drawing/2014/main" id="{DC2D9EF8-E4C5-D3DB-C97F-C0FB1B225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121" y="2448360"/>
            <a:ext cx="2022793" cy="1620000"/>
          </a:xfrm>
          <a:prstGeom prst="rect">
            <a:avLst/>
          </a:prstGeom>
        </p:spPr>
      </p:pic>
      <p:pic>
        <p:nvPicPr>
          <p:cNvPr id="16" name="Obraz 15" descr="Obraz zawierający tekst, ptak, kreskówka, zrzut ekranu&#10;&#10;Opis wygenerowany automatycznie">
            <a:extLst>
              <a:ext uri="{FF2B5EF4-FFF2-40B4-BE49-F238E27FC236}">
                <a16:creationId xmlns:a16="http://schemas.microsoft.com/office/drawing/2014/main" id="{35F0B438-87B0-E969-61E8-1F609F084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3373" y="4480499"/>
            <a:ext cx="1504193" cy="2126346"/>
          </a:xfrm>
          <a:prstGeom prst="rect">
            <a:avLst/>
          </a:prstGeom>
        </p:spPr>
      </p:pic>
      <p:pic>
        <p:nvPicPr>
          <p:cNvPr id="18" name="Obraz 17" descr="Obraz zawierający w pomieszczeniu, ściana, podłoga, zabawka">
            <a:extLst>
              <a:ext uri="{FF2B5EF4-FFF2-40B4-BE49-F238E27FC236}">
                <a16:creationId xmlns:a16="http://schemas.microsoft.com/office/drawing/2014/main" id="{8532E074-935B-5127-1513-DC5B235D0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4501" y="4448469"/>
            <a:ext cx="2562459" cy="1442665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2E543826-09D0-8D9E-7668-0D22AFDBA00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107" y="4198605"/>
            <a:ext cx="1663853" cy="2353717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55CC2318-66C0-9639-2B38-AE435E8BDD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69" y="4758901"/>
            <a:ext cx="2853877" cy="1284246"/>
          </a:xfrm>
          <a:prstGeom prst="rect">
            <a:avLst/>
          </a:prstGeom>
        </p:spPr>
      </p:pic>
      <p:sp>
        <p:nvSpPr>
          <p:cNvPr id="23" name="Prostokąt 22"/>
          <p:cNvSpPr/>
          <p:nvPr/>
        </p:nvSpPr>
        <p:spPr>
          <a:xfrm>
            <a:off x="5695021" y="1413556"/>
            <a:ext cx="4271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Współpraca z Fundacją Ronalda McDonalda</a:t>
            </a: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0C2AAF52-AAB7-4867-8BF9-20ECC3B73B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06" y="1814824"/>
            <a:ext cx="3819775" cy="2148624"/>
          </a:xfrm>
          <a:prstGeom prst="rect">
            <a:avLst/>
          </a:prstGeom>
        </p:spPr>
      </p:pic>
      <p:sp>
        <p:nvSpPr>
          <p:cNvPr id="26" name="Symbol zastępczy tekstu 2">
            <a:extLst>
              <a:ext uri="{FF2B5EF4-FFF2-40B4-BE49-F238E27FC236}">
                <a16:creationId xmlns:a16="http://schemas.microsoft.com/office/drawing/2014/main" id="{493E9460-414A-2071-8AC0-0928EC95FCAF}"/>
              </a:ext>
            </a:extLst>
          </p:cNvPr>
          <p:cNvSpPr txBox="1">
            <a:spLocks/>
          </p:cNvSpPr>
          <p:nvPr/>
        </p:nvSpPr>
        <p:spPr>
          <a:xfrm>
            <a:off x="6113106" y="3325090"/>
            <a:ext cx="3887932" cy="653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254"/>
              </a:spcBef>
              <a:buNone/>
              <a:defRPr/>
            </a:pPr>
            <a:r>
              <a:rPr lang="en-GB" altLang="pl-PL" sz="16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70 </a:t>
            </a:r>
            <a:r>
              <a:rPr lang="pl-PL" altLang="pl-PL" sz="16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dzieci zdiagnozowanych pod kątem nowotworów w 2022 roku</a:t>
            </a:r>
            <a:endParaRPr lang="en-GB" altLang="pl-PL" sz="16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58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32C38AB-19AB-4EDC-B8F9-53EB54F537BF}"/>
              </a:ext>
            </a:extLst>
          </p:cNvPr>
          <p:cNvSpPr txBox="1"/>
          <p:nvPr/>
        </p:nvSpPr>
        <p:spPr>
          <a:xfrm>
            <a:off x="7262601" y="202302"/>
            <a:ext cx="3030468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50" dirty="0">
                <a:solidFill>
                  <a:srgbClr val="72777A"/>
                </a:solidFill>
                <a:latin typeface="Aller" panose="02000503030000020004" pitchFamily="2" charset="-18"/>
              </a:rPr>
              <a:t>www.festiwal.warmia.mazury.pl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69C4404-E954-4012-87F8-47CF98B9C51A}"/>
              </a:ext>
            </a:extLst>
          </p:cNvPr>
          <p:cNvSpPr/>
          <p:nvPr/>
        </p:nvSpPr>
        <p:spPr>
          <a:xfrm>
            <a:off x="7363752" y="0"/>
            <a:ext cx="2824120" cy="121381"/>
          </a:xfrm>
          <a:prstGeom prst="rect">
            <a:avLst/>
          </a:prstGeom>
          <a:solidFill>
            <a:srgbClr val="28B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27BBCAE-7221-4CF8-94BF-E488DB58547D}"/>
              </a:ext>
            </a:extLst>
          </p:cNvPr>
          <p:cNvSpPr txBox="1"/>
          <p:nvPr/>
        </p:nvSpPr>
        <p:spPr>
          <a:xfrm>
            <a:off x="817294" y="769018"/>
            <a:ext cx="1939955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850" b="1" dirty="0" smtClean="0">
                <a:latin typeface="Arial" panose="020B0604020202020204" pitchFamily="34" charset="0"/>
                <a:cs typeface="Arial" panose="020B0604020202020204" pitchFamily="34" charset="0"/>
              </a:rPr>
              <a:t>Pytania</a:t>
            </a:r>
            <a:endParaRPr lang="pl-PL" sz="38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AB26EB33-2EEF-41A6-99A5-1E80EF74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684"/>
            <a:ext cx="10691813" cy="188714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619" y="1723147"/>
            <a:ext cx="5184881" cy="380745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7281" y="3454707"/>
            <a:ext cx="1516220" cy="207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1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32C38AB-19AB-4EDC-B8F9-53EB54F537BF}"/>
              </a:ext>
            </a:extLst>
          </p:cNvPr>
          <p:cNvSpPr txBox="1"/>
          <p:nvPr/>
        </p:nvSpPr>
        <p:spPr>
          <a:xfrm>
            <a:off x="7262601" y="202302"/>
            <a:ext cx="3030468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50" dirty="0">
                <a:solidFill>
                  <a:srgbClr val="72777A"/>
                </a:solidFill>
                <a:latin typeface="Aller" panose="02000503030000020004" pitchFamily="2" charset="-18"/>
              </a:rPr>
              <a:t>www.festiwal.warmia.mazury.pl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69C4404-E954-4012-87F8-47CF98B9C51A}"/>
              </a:ext>
            </a:extLst>
          </p:cNvPr>
          <p:cNvSpPr/>
          <p:nvPr/>
        </p:nvSpPr>
        <p:spPr>
          <a:xfrm>
            <a:off x="7363752" y="0"/>
            <a:ext cx="2824120" cy="121381"/>
          </a:xfrm>
          <a:prstGeom prst="rect">
            <a:avLst/>
          </a:prstGeom>
          <a:solidFill>
            <a:srgbClr val="28B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AB26EB33-2EEF-41A6-99A5-1E80EF74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3" y="5674050"/>
            <a:ext cx="10691813" cy="1887149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53" y="884671"/>
            <a:ext cx="1082546" cy="67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0" name="Straight Connector 6"/>
          <p:cNvCxnSpPr/>
          <p:nvPr/>
        </p:nvCxnSpPr>
        <p:spPr>
          <a:xfrm>
            <a:off x="930374" y="2670609"/>
            <a:ext cx="4346" cy="738881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Startseite - OSI Group Ger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10" y="1126072"/>
            <a:ext cx="2244665" cy="150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4"/>
          <p:cNvSpPr txBox="1">
            <a:spLocks/>
          </p:cNvSpPr>
          <p:nvPr/>
        </p:nvSpPr>
        <p:spPr>
          <a:xfrm>
            <a:off x="1088463" y="2672568"/>
            <a:ext cx="2638171" cy="6081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228" dirty="0">
                <a:latin typeface="+mj-lt"/>
              </a:rPr>
              <a:t>Otto </a:t>
            </a:r>
            <a:r>
              <a:rPr lang="de-DE" sz="1228" dirty="0" err="1">
                <a:latin typeface="+mj-lt"/>
              </a:rPr>
              <a:t>Kolschowsky</a:t>
            </a:r>
            <a:r>
              <a:rPr lang="de-DE" sz="1228" dirty="0">
                <a:latin typeface="+mj-lt"/>
              </a:rPr>
              <a:t> </a:t>
            </a:r>
            <a:r>
              <a:rPr lang="pl-PL" sz="1228" dirty="0">
                <a:latin typeface="+mj-lt"/>
              </a:rPr>
              <a:t>Założyciel firmy </a:t>
            </a:r>
            <a:r>
              <a:rPr lang="de-DE" sz="1228" dirty="0">
                <a:latin typeface="+mj-lt"/>
              </a:rPr>
              <a:t>Otto &amp; </a:t>
            </a:r>
            <a:r>
              <a:rPr lang="de-DE" sz="1228" dirty="0" err="1">
                <a:latin typeface="+mj-lt"/>
              </a:rPr>
              <a:t>Sons</a:t>
            </a:r>
            <a:r>
              <a:rPr lang="pl-PL" sz="1228" dirty="0">
                <a:latin typeface="+mj-lt"/>
              </a:rPr>
              <a:t>, Chicago, USA</a:t>
            </a:r>
            <a:endParaRPr lang="de-DE" sz="1228" dirty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1579" b="1" dirty="0">
                <a:latin typeface="+mj-lt"/>
              </a:rPr>
              <a:t>1909</a:t>
            </a:r>
            <a:r>
              <a:rPr lang="de-DE" sz="1579" dirty="0">
                <a:latin typeface="+mj-lt"/>
              </a:rPr>
              <a:t> </a:t>
            </a:r>
          </a:p>
        </p:txBody>
      </p:sp>
      <p:cxnSp>
        <p:nvCxnSpPr>
          <p:cNvPr id="14" name="Straight Connector 14"/>
          <p:cNvCxnSpPr/>
          <p:nvPr/>
        </p:nvCxnSpPr>
        <p:spPr>
          <a:xfrm>
            <a:off x="2306266" y="3690163"/>
            <a:ext cx="4023" cy="851852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4"/>
          <p:cNvSpPr txBox="1">
            <a:spLocks/>
          </p:cNvSpPr>
          <p:nvPr/>
        </p:nvSpPr>
        <p:spPr>
          <a:xfrm>
            <a:off x="2278177" y="3662713"/>
            <a:ext cx="2562276" cy="6530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579" b="1" dirty="0">
                <a:latin typeface="+mj-lt"/>
              </a:rPr>
              <a:t>1955</a:t>
            </a:r>
            <a:r>
              <a:rPr lang="de-DE" sz="1579" dirty="0">
                <a:latin typeface="+mj-lt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228" dirty="0"/>
              <a:t>Otto &amp; </a:t>
            </a:r>
            <a:r>
              <a:rPr lang="de-DE" sz="1228" dirty="0" err="1"/>
              <a:t>Sons</a:t>
            </a:r>
            <a:r>
              <a:rPr lang="de-DE" sz="1228" dirty="0">
                <a:latin typeface="+mj-lt"/>
              </a:rPr>
              <a:t> </a:t>
            </a:r>
            <a:r>
              <a:rPr lang="pl-PL" sz="1228" dirty="0">
                <a:latin typeface="+mj-lt"/>
              </a:rPr>
              <a:t>zaopatrywało pierwszą restaurację</a:t>
            </a:r>
            <a:r>
              <a:rPr lang="de-DE" sz="1228" dirty="0">
                <a:latin typeface="+mj-lt"/>
              </a:rPr>
              <a:t> McDonald‘s </a:t>
            </a:r>
            <a:r>
              <a:rPr lang="pl-PL" sz="1228" dirty="0">
                <a:latin typeface="+mj-lt"/>
              </a:rPr>
              <a:t>w </a:t>
            </a:r>
            <a:r>
              <a:rPr lang="de-DE" sz="1228" dirty="0">
                <a:latin typeface="+mj-lt"/>
              </a:rPr>
              <a:t>Des Plaines, Illinois</a:t>
            </a:r>
            <a:r>
              <a:rPr lang="pl-PL" sz="1228" dirty="0">
                <a:latin typeface="+mj-lt"/>
              </a:rPr>
              <a:t>, USA</a:t>
            </a:r>
            <a:endParaRPr lang="de-DE" sz="1228" dirty="0">
              <a:latin typeface="+mj-lt"/>
            </a:endParaRPr>
          </a:p>
        </p:txBody>
      </p:sp>
      <p:pic>
        <p:nvPicPr>
          <p:cNvPr id="16" name="Picture 8" descr="Remember this historic headline? [small][i]Ray Kroc started McDonalds  franchise, 1955[/i][small] | Life in the 1950s, Drive in theater, Histor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63" y="4549840"/>
            <a:ext cx="2191809" cy="168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9"/>
          <p:cNvCxnSpPr/>
          <p:nvPr/>
        </p:nvCxnSpPr>
        <p:spPr>
          <a:xfrm>
            <a:off x="4615156" y="2557638"/>
            <a:ext cx="4023" cy="851852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23"/>
          <p:cNvCxnSpPr/>
          <p:nvPr/>
        </p:nvCxnSpPr>
        <p:spPr>
          <a:xfrm flipH="1">
            <a:off x="7967373" y="3666702"/>
            <a:ext cx="5770" cy="764201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4"/>
          <p:cNvSpPr txBox="1">
            <a:spLocks/>
          </p:cNvSpPr>
          <p:nvPr/>
        </p:nvSpPr>
        <p:spPr>
          <a:xfrm>
            <a:off x="4775711" y="2621191"/>
            <a:ext cx="3457495" cy="5483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l-PL" sz="1228" dirty="0">
                <a:latin typeface="+mj-lt"/>
              </a:rPr>
              <a:t>Pierwsza restauracja </a:t>
            </a:r>
            <a:r>
              <a:rPr lang="de-DE" sz="1228" dirty="0">
                <a:latin typeface="+mj-lt"/>
              </a:rPr>
              <a:t>McDonald‘s </a:t>
            </a:r>
            <a:r>
              <a:rPr lang="pl-PL" sz="1228" dirty="0">
                <a:latin typeface="+mj-lt"/>
              </a:rPr>
              <a:t>w Niemczech zaopatrywana w hamburgery wyprodukowane w </a:t>
            </a:r>
            <a:r>
              <a:rPr lang="de-DE" sz="1228" dirty="0"/>
              <a:t>Otto &amp; </a:t>
            </a:r>
            <a:r>
              <a:rPr lang="de-DE" sz="1228" dirty="0" err="1"/>
              <a:t>Sons</a:t>
            </a:r>
            <a:r>
              <a:rPr lang="pl-PL" sz="1228" dirty="0">
                <a:latin typeface="+mj-lt"/>
              </a:rPr>
              <a:t> </a:t>
            </a:r>
            <a:r>
              <a:rPr lang="de-DE" sz="1228" dirty="0">
                <a:latin typeface="+mj-lt"/>
              </a:rPr>
              <a:t>Günzburg</a:t>
            </a:r>
            <a:r>
              <a:rPr lang="pl-PL" sz="1228" dirty="0">
                <a:latin typeface="+mj-lt"/>
              </a:rPr>
              <a:t> (DE)</a:t>
            </a:r>
            <a:endParaRPr lang="de-DE" sz="1228" dirty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1579" b="1" dirty="0">
                <a:latin typeface="+mj-lt"/>
              </a:rPr>
              <a:t>1971</a:t>
            </a:r>
          </a:p>
        </p:txBody>
      </p:sp>
      <p:sp>
        <p:nvSpPr>
          <p:cNvPr id="21" name="Text Placeholder 4"/>
          <p:cNvSpPr txBox="1">
            <a:spLocks/>
          </p:cNvSpPr>
          <p:nvPr/>
        </p:nvSpPr>
        <p:spPr>
          <a:xfrm>
            <a:off x="8036312" y="3690451"/>
            <a:ext cx="2256757" cy="8763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579" b="1" dirty="0">
                <a:latin typeface="+mj-lt"/>
              </a:rPr>
              <a:t>2016</a:t>
            </a:r>
            <a:endParaRPr lang="de-DE" sz="1579" dirty="0"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228" dirty="0">
                <a:latin typeface="+mj-lt"/>
              </a:rPr>
              <a:t>O</a:t>
            </a:r>
            <a:r>
              <a:rPr lang="pl-PL" sz="1228" dirty="0" err="1">
                <a:latin typeface="+mj-lt"/>
              </a:rPr>
              <a:t>twarcie</a:t>
            </a:r>
            <a:r>
              <a:rPr lang="pl-PL" sz="1228" dirty="0">
                <a:latin typeface="+mj-lt"/>
              </a:rPr>
              <a:t> </a:t>
            </a:r>
            <a:r>
              <a:rPr lang="de-DE" sz="1228" dirty="0">
                <a:latin typeface="+mj-lt"/>
              </a:rPr>
              <a:t>Europe</a:t>
            </a:r>
            <a:r>
              <a:rPr lang="pl-PL" sz="1228" dirty="0" err="1">
                <a:latin typeface="+mj-lt"/>
              </a:rPr>
              <a:t>jskiej</a:t>
            </a:r>
            <a:r>
              <a:rPr lang="pl-PL" sz="1228" dirty="0">
                <a:latin typeface="+mj-lt"/>
              </a:rPr>
              <a:t> centrali OSI w Niemczech w </a:t>
            </a:r>
            <a:r>
              <a:rPr lang="de-DE" sz="1228" dirty="0">
                <a:latin typeface="+mj-lt"/>
              </a:rPr>
              <a:t>Gersthofen</a:t>
            </a:r>
            <a:endParaRPr lang="de-DE" sz="1228" b="1" dirty="0">
              <a:latin typeface="+mj-lt"/>
            </a:endParaRPr>
          </a:p>
        </p:txBody>
      </p:sp>
      <p:cxnSp>
        <p:nvCxnSpPr>
          <p:cNvPr id="22" name="Straight Connector 27"/>
          <p:cNvCxnSpPr/>
          <p:nvPr/>
        </p:nvCxnSpPr>
        <p:spPr>
          <a:xfrm flipH="1">
            <a:off x="1461867" y="3659102"/>
            <a:ext cx="1088" cy="249463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31"/>
          <p:cNvCxnSpPr/>
          <p:nvPr/>
        </p:nvCxnSpPr>
        <p:spPr>
          <a:xfrm flipH="1">
            <a:off x="2251774" y="3648623"/>
            <a:ext cx="1088" cy="249463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32"/>
          <p:cNvCxnSpPr/>
          <p:nvPr/>
        </p:nvCxnSpPr>
        <p:spPr>
          <a:xfrm flipH="1">
            <a:off x="4700732" y="3024775"/>
            <a:ext cx="1088" cy="249463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33"/>
          <p:cNvCxnSpPr/>
          <p:nvPr/>
        </p:nvCxnSpPr>
        <p:spPr>
          <a:xfrm flipH="1">
            <a:off x="7755515" y="3659102"/>
            <a:ext cx="1088" cy="249463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Standorte - OSI Group Germ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294" y="4542015"/>
            <a:ext cx="2427458" cy="59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4"/>
          <p:cNvSpPr txBox="1">
            <a:spLocks/>
          </p:cNvSpPr>
          <p:nvPr/>
        </p:nvSpPr>
        <p:spPr>
          <a:xfrm>
            <a:off x="5420860" y="3693296"/>
            <a:ext cx="2234209" cy="7656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579" b="1" dirty="0">
                <a:latin typeface="+mj-lt"/>
              </a:rPr>
              <a:t>1975</a:t>
            </a:r>
            <a:r>
              <a:rPr lang="de-DE" sz="1579" dirty="0">
                <a:latin typeface="+mj-lt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228" dirty="0">
                <a:latin typeface="+mj-lt"/>
              </a:rPr>
              <a:t>Otto &amp; </a:t>
            </a:r>
            <a:r>
              <a:rPr lang="de-DE" sz="1228" dirty="0" err="1">
                <a:latin typeface="+mj-lt"/>
              </a:rPr>
              <a:t>Sons</a:t>
            </a:r>
            <a:r>
              <a:rPr lang="de-DE" sz="1228" dirty="0">
                <a:latin typeface="+mj-lt"/>
              </a:rPr>
              <a:t> </a:t>
            </a:r>
            <a:r>
              <a:rPr lang="pl-PL" sz="1228" dirty="0">
                <a:latin typeface="+mj-lt"/>
              </a:rPr>
              <a:t>zmieniają nazwę na </a:t>
            </a:r>
            <a:r>
              <a:rPr lang="de-DE" sz="1228" dirty="0">
                <a:latin typeface="+mj-lt"/>
              </a:rPr>
              <a:t>OSI </a:t>
            </a:r>
          </a:p>
        </p:txBody>
      </p:sp>
      <p:cxnSp>
        <p:nvCxnSpPr>
          <p:cNvPr id="29" name="Straight Connector 24"/>
          <p:cNvCxnSpPr/>
          <p:nvPr/>
        </p:nvCxnSpPr>
        <p:spPr>
          <a:xfrm flipH="1">
            <a:off x="5356603" y="3666702"/>
            <a:ext cx="1088" cy="249463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12" descr="OSI Food Soluti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839" y="4412728"/>
            <a:ext cx="2675333" cy="15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2"/>
          <p:cNvSpPr txBox="1">
            <a:spLocks/>
          </p:cNvSpPr>
          <p:nvPr/>
        </p:nvSpPr>
        <p:spPr>
          <a:xfrm>
            <a:off x="828303" y="340982"/>
            <a:ext cx="8209193" cy="508508"/>
          </a:xfrm>
          <a:prstGeom prst="rect">
            <a:avLst/>
          </a:prstGeom>
        </p:spPr>
        <p:txBody>
          <a:bodyPr vert="horz" lIns="80168" tIns="40084" rIns="80168" bIns="4008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tx1"/>
                </a:solidFill>
                <a:latin typeface="+mj-lt"/>
                <a:ea typeface="Verdana" charset="0"/>
                <a:cs typeface="Helvetica Neue"/>
              </a:defRPr>
            </a:lvl1pPr>
          </a:lstStyle>
          <a:p>
            <a:r>
              <a:rPr lang="en-US" sz="3850" b="1" dirty="0" err="1">
                <a:solidFill>
                  <a:srgbClr val="48484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Histor</a:t>
            </a:r>
            <a:r>
              <a:rPr lang="pl-PL" sz="3850" b="1" dirty="0" err="1">
                <a:solidFill>
                  <a:srgbClr val="48484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ia</a:t>
            </a:r>
            <a:r>
              <a:rPr lang="pl-PL" sz="3850" b="1" dirty="0">
                <a:solidFill>
                  <a:srgbClr val="48484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OSI na świecie</a:t>
            </a:r>
            <a:endParaRPr lang="en-US" sz="3850" dirty="0">
              <a:solidFill>
                <a:srgbClr val="48484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0" descr="▷ McDonald&amp;#39;s Deutschland: 45 Jahre Essen mit Spaß | Presseporta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168" y="1096484"/>
            <a:ext cx="1885825" cy="151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ight Arrow 3"/>
          <p:cNvSpPr/>
          <p:nvPr/>
        </p:nvSpPr>
        <p:spPr>
          <a:xfrm>
            <a:off x="398557" y="3296519"/>
            <a:ext cx="10117463" cy="496471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4">
              <a:latin typeface="+mj-lt"/>
            </a:endParaRPr>
          </a:p>
        </p:txBody>
      </p:sp>
      <p:cxnSp>
        <p:nvCxnSpPr>
          <p:cNvPr id="34" name="Straight Connector 14"/>
          <p:cNvCxnSpPr/>
          <p:nvPr/>
        </p:nvCxnSpPr>
        <p:spPr>
          <a:xfrm>
            <a:off x="5344614" y="3659102"/>
            <a:ext cx="4023" cy="851852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89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32C38AB-19AB-4EDC-B8F9-53EB54F537BF}"/>
              </a:ext>
            </a:extLst>
          </p:cNvPr>
          <p:cNvSpPr txBox="1"/>
          <p:nvPr/>
        </p:nvSpPr>
        <p:spPr>
          <a:xfrm>
            <a:off x="7262601" y="202302"/>
            <a:ext cx="3030468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50" dirty="0">
                <a:solidFill>
                  <a:srgbClr val="72777A"/>
                </a:solidFill>
                <a:latin typeface="Aller" panose="02000503030000020004" pitchFamily="2" charset="-18"/>
              </a:rPr>
              <a:t>www.festiwal.warmia.mazury.pl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69C4404-E954-4012-87F8-47CF98B9C51A}"/>
              </a:ext>
            </a:extLst>
          </p:cNvPr>
          <p:cNvSpPr/>
          <p:nvPr/>
        </p:nvSpPr>
        <p:spPr>
          <a:xfrm>
            <a:off x="7363752" y="0"/>
            <a:ext cx="2824120" cy="121381"/>
          </a:xfrm>
          <a:prstGeom prst="rect">
            <a:avLst/>
          </a:prstGeom>
          <a:solidFill>
            <a:srgbClr val="28B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27BBCAE-7221-4CF8-94BF-E488DB58547D}"/>
              </a:ext>
            </a:extLst>
          </p:cNvPr>
          <p:cNvSpPr txBox="1"/>
          <p:nvPr/>
        </p:nvSpPr>
        <p:spPr>
          <a:xfrm>
            <a:off x="817294" y="769018"/>
            <a:ext cx="5235729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850" b="1" dirty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Grupa OSI na świecie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AB26EB33-2EEF-41A6-99A5-1E80EF74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684"/>
            <a:ext cx="10691813" cy="1887149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53" y="884671"/>
            <a:ext cx="1082546" cy="67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46" y="1472348"/>
            <a:ext cx="8021267" cy="468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5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32C38AB-19AB-4EDC-B8F9-53EB54F537BF}"/>
              </a:ext>
            </a:extLst>
          </p:cNvPr>
          <p:cNvSpPr txBox="1"/>
          <p:nvPr/>
        </p:nvSpPr>
        <p:spPr>
          <a:xfrm>
            <a:off x="7262601" y="202302"/>
            <a:ext cx="3030468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50" dirty="0">
                <a:solidFill>
                  <a:srgbClr val="72777A"/>
                </a:solidFill>
                <a:latin typeface="Aller" panose="02000503030000020004" pitchFamily="2" charset="-18"/>
              </a:rPr>
              <a:t>www.festiwal.warmia.mazury.pl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69C4404-E954-4012-87F8-47CF98B9C51A}"/>
              </a:ext>
            </a:extLst>
          </p:cNvPr>
          <p:cNvSpPr/>
          <p:nvPr/>
        </p:nvSpPr>
        <p:spPr>
          <a:xfrm>
            <a:off x="7363752" y="0"/>
            <a:ext cx="2824120" cy="121381"/>
          </a:xfrm>
          <a:prstGeom prst="rect">
            <a:avLst/>
          </a:prstGeom>
          <a:solidFill>
            <a:srgbClr val="28B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27BBCAE-7221-4CF8-94BF-E488DB58547D}"/>
              </a:ext>
            </a:extLst>
          </p:cNvPr>
          <p:cNvSpPr txBox="1"/>
          <p:nvPr/>
        </p:nvSpPr>
        <p:spPr>
          <a:xfrm>
            <a:off x="802982" y="752435"/>
            <a:ext cx="4740400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850" b="1" dirty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Historia </a:t>
            </a:r>
            <a:r>
              <a:rPr lang="pl-PL" sz="3850" b="1" dirty="0" smtClean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 Polska</a:t>
            </a:r>
            <a:endParaRPr lang="pl-PL" sz="3850" b="1" dirty="0">
              <a:solidFill>
                <a:srgbClr val="4848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AB26EB33-2EEF-41A6-99A5-1E80EF74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9952"/>
            <a:ext cx="10691813" cy="1627881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53" y="884671"/>
            <a:ext cx="1082546" cy="67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7" name="Text Placeholder 4"/>
          <p:cNvSpPr txBox="1">
            <a:spLocks/>
          </p:cNvSpPr>
          <p:nvPr/>
        </p:nvSpPr>
        <p:spPr>
          <a:xfrm>
            <a:off x="548499" y="3698497"/>
            <a:ext cx="1506704" cy="4415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01909">
              <a:spcBef>
                <a:spcPts val="0"/>
              </a:spcBef>
              <a:buNone/>
            </a:pPr>
            <a:r>
              <a:rPr lang="pl-PL" sz="789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Załozenie</a:t>
            </a:r>
            <a:r>
              <a:rPr lang="pl-PL" sz="789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spółki </a:t>
            </a:r>
            <a:endParaRPr lang="en-GB" sz="789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defTabSz="801909">
              <a:spcBef>
                <a:spcPts val="0"/>
              </a:spcBef>
              <a:buNone/>
            </a:pPr>
            <a:r>
              <a:rPr lang="en-GB" sz="789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L&amp;O  </a:t>
            </a:r>
            <a:r>
              <a:rPr lang="en-GB" sz="789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Polska</a:t>
            </a:r>
            <a:endParaRPr lang="en-GB" sz="789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defTabSz="801909">
              <a:spcBef>
                <a:spcPts val="0"/>
              </a:spcBef>
              <a:buNone/>
            </a:pPr>
            <a:r>
              <a:rPr lang="en-GB" sz="922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1992</a:t>
            </a:r>
            <a:endParaRPr lang="en-GB" sz="922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48" name="Straight Connector 5"/>
          <p:cNvCxnSpPr/>
          <p:nvPr/>
        </p:nvCxnSpPr>
        <p:spPr>
          <a:xfrm>
            <a:off x="730431" y="4352746"/>
            <a:ext cx="0" cy="705034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Text Placeholder 4"/>
          <p:cNvSpPr txBox="1">
            <a:spLocks/>
          </p:cNvSpPr>
          <p:nvPr/>
        </p:nvSpPr>
        <p:spPr>
          <a:xfrm>
            <a:off x="686022" y="4371787"/>
            <a:ext cx="1946679" cy="3679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01909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922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1993</a:t>
            </a:r>
            <a:endParaRPr lang="en-GB" sz="922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defTabSz="801909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789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Rozpoczęcie </a:t>
            </a:r>
            <a:r>
              <a:rPr lang="pl-PL" sz="789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produkcji</a:t>
            </a:r>
          </a:p>
          <a:p>
            <a:pPr marL="0" indent="0" defTabSz="801909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789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l-PL" sz="789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wołowej</a:t>
            </a:r>
            <a:endParaRPr lang="en-GB" sz="789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50" name="Straight Connector 7"/>
          <p:cNvCxnSpPr/>
          <p:nvPr/>
        </p:nvCxnSpPr>
        <p:spPr>
          <a:xfrm>
            <a:off x="1808202" y="3416382"/>
            <a:ext cx="10151" cy="718723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8"/>
          <p:cNvCxnSpPr/>
          <p:nvPr/>
        </p:nvCxnSpPr>
        <p:spPr>
          <a:xfrm flipH="1">
            <a:off x="10111035" y="4340394"/>
            <a:ext cx="6801" cy="938167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2" name="Text Placeholder 4"/>
          <p:cNvSpPr txBox="1">
            <a:spLocks/>
          </p:cNvSpPr>
          <p:nvPr/>
        </p:nvSpPr>
        <p:spPr>
          <a:xfrm>
            <a:off x="3582767" y="3670107"/>
            <a:ext cx="1234679" cy="4199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01909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789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Zakończenie produkcji drobiowej</a:t>
            </a:r>
            <a:endParaRPr lang="en-GB" sz="789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defTabSz="801909">
              <a:spcBef>
                <a:spcPts val="0"/>
              </a:spcBef>
              <a:buNone/>
            </a:pPr>
            <a:r>
              <a:rPr lang="en-GB" sz="922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2009</a:t>
            </a:r>
          </a:p>
        </p:txBody>
      </p:sp>
      <p:cxnSp>
        <p:nvCxnSpPr>
          <p:cNvPr id="153" name="Straight Connector 11"/>
          <p:cNvCxnSpPr/>
          <p:nvPr/>
        </p:nvCxnSpPr>
        <p:spPr>
          <a:xfrm flipH="1">
            <a:off x="457630" y="3653168"/>
            <a:ext cx="1088" cy="24939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2"/>
          <p:cNvCxnSpPr/>
          <p:nvPr/>
        </p:nvCxnSpPr>
        <p:spPr>
          <a:xfrm flipH="1">
            <a:off x="945066" y="3656142"/>
            <a:ext cx="1088" cy="24939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3"/>
          <p:cNvCxnSpPr/>
          <p:nvPr/>
        </p:nvCxnSpPr>
        <p:spPr>
          <a:xfrm flipH="1">
            <a:off x="1947542" y="3646577"/>
            <a:ext cx="1088" cy="24939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4"/>
          <p:cNvCxnSpPr/>
          <p:nvPr/>
        </p:nvCxnSpPr>
        <p:spPr>
          <a:xfrm flipH="1">
            <a:off x="10117837" y="3665631"/>
            <a:ext cx="1088" cy="24939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"/>
          <p:cNvCxnSpPr/>
          <p:nvPr/>
        </p:nvCxnSpPr>
        <p:spPr>
          <a:xfrm flipH="1">
            <a:off x="2135639" y="4363164"/>
            <a:ext cx="5668" cy="639941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8" name="Text Placeholder 4"/>
          <p:cNvSpPr txBox="1">
            <a:spLocks/>
          </p:cNvSpPr>
          <p:nvPr/>
        </p:nvSpPr>
        <p:spPr>
          <a:xfrm>
            <a:off x="2185294" y="4381367"/>
            <a:ext cx="1408265" cy="3879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01909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922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2004</a:t>
            </a:r>
            <a:r>
              <a:rPr lang="en-GB" sz="922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0" indent="0" defTabSz="801909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789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L&amp;O </a:t>
            </a:r>
            <a:r>
              <a:rPr lang="pl-PL" sz="789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zmiana nazwy</a:t>
            </a:r>
            <a:endParaRPr lang="en-GB" sz="789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59" name="Straight Connector 17"/>
          <p:cNvCxnSpPr/>
          <p:nvPr/>
        </p:nvCxnSpPr>
        <p:spPr>
          <a:xfrm flipH="1">
            <a:off x="2932775" y="3659669"/>
            <a:ext cx="1088" cy="24939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0" name="Picture 2" descr="C:\Users\KWIATK~1\AppData\Local\Temp\x10sctmp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8210" y="2926728"/>
            <a:ext cx="1067060" cy="47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4" descr="OSI Food Solutions - Wikiwand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5072" y="4974537"/>
            <a:ext cx="1172278" cy="37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Obraz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78" y="2878370"/>
            <a:ext cx="1065873" cy="544713"/>
          </a:xfrm>
          <a:prstGeom prst="rect">
            <a:avLst/>
          </a:prstGeom>
        </p:spPr>
      </p:pic>
      <p:sp>
        <p:nvSpPr>
          <p:cNvPr id="163" name="Text Placeholder 4"/>
          <p:cNvSpPr txBox="1">
            <a:spLocks/>
          </p:cNvSpPr>
          <p:nvPr/>
        </p:nvSpPr>
        <p:spPr>
          <a:xfrm>
            <a:off x="1830685" y="3665009"/>
            <a:ext cx="1342497" cy="5275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01909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789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Start produkcji drobiowej</a:t>
            </a:r>
            <a:endParaRPr lang="en-GB" sz="789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defTabSz="801909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922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1996</a:t>
            </a:r>
            <a:r>
              <a:rPr lang="en-GB" sz="922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0" indent="0" defTabSz="801909">
              <a:lnSpc>
                <a:spcPct val="100000"/>
              </a:lnSpc>
              <a:spcBef>
                <a:spcPts val="0"/>
              </a:spcBef>
              <a:buNone/>
            </a:pPr>
            <a:endParaRPr lang="en-GB" sz="789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64" name="Obraz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515" y="2699751"/>
            <a:ext cx="1000176" cy="750133"/>
          </a:xfrm>
          <a:prstGeom prst="rect">
            <a:avLst/>
          </a:prstGeom>
        </p:spPr>
      </p:pic>
      <p:cxnSp>
        <p:nvCxnSpPr>
          <p:cNvPr id="165" name="Straight Connector 20"/>
          <p:cNvCxnSpPr/>
          <p:nvPr/>
        </p:nvCxnSpPr>
        <p:spPr>
          <a:xfrm flipH="1">
            <a:off x="3573497" y="3418673"/>
            <a:ext cx="7929" cy="702977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24"/>
          <p:cNvCxnSpPr/>
          <p:nvPr/>
        </p:nvCxnSpPr>
        <p:spPr>
          <a:xfrm flipH="1">
            <a:off x="4269647" y="3659669"/>
            <a:ext cx="1088" cy="24939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7" name="Obraz 3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537" y="2699750"/>
            <a:ext cx="996023" cy="747017"/>
          </a:xfrm>
          <a:prstGeom prst="rect">
            <a:avLst/>
          </a:prstGeom>
        </p:spPr>
      </p:pic>
      <p:sp>
        <p:nvSpPr>
          <p:cNvPr id="168" name="Prostokąt 15"/>
          <p:cNvSpPr/>
          <p:nvPr/>
        </p:nvSpPr>
        <p:spPr>
          <a:xfrm>
            <a:off x="3566065" y="2700250"/>
            <a:ext cx="1000496" cy="350705"/>
          </a:xfrm>
          <a:prstGeom prst="rect">
            <a:avLst/>
          </a:prstGeom>
          <a:noFill/>
        </p:spPr>
        <p:txBody>
          <a:bodyPr wrap="square" lIns="80168" tIns="40084" rIns="80168" bIns="40084">
            <a:spAutoFit/>
          </a:bodyPr>
          <a:lstStyle/>
          <a:p>
            <a:pPr algn="ctr" defTabSz="1069024"/>
            <a:r>
              <a:rPr lang="pl-PL" sz="1753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bg1"/>
                </a:solidFill>
                <a:latin typeface="Calibri Light" panose="020F0302020204030204"/>
              </a:rPr>
              <a:t>Bye</a:t>
            </a:r>
            <a:r>
              <a:rPr lang="pl-PL" sz="1753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bg1"/>
                </a:solidFill>
                <a:latin typeface="Calibri Light" panose="020F0302020204030204"/>
              </a:rPr>
              <a:t> </a:t>
            </a:r>
            <a:r>
              <a:rPr lang="pl-PL" sz="1753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bg1"/>
                </a:solidFill>
                <a:latin typeface="Calibri Light" panose="020F0302020204030204"/>
              </a:rPr>
              <a:t>Bye</a:t>
            </a:r>
            <a:endParaRPr lang="pl-PL" sz="1753" b="1" dirty="0">
              <a:ln w="22225">
                <a:solidFill>
                  <a:srgbClr val="C0504D"/>
                </a:solidFill>
                <a:prstDash val="solid"/>
              </a:ln>
              <a:solidFill>
                <a:schemeClr val="bg1"/>
              </a:solidFill>
              <a:latin typeface="Calibri Light" panose="020F0302020204030204"/>
            </a:endParaRPr>
          </a:p>
        </p:txBody>
      </p:sp>
      <p:cxnSp>
        <p:nvCxnSpPr>
          <p:cNvPr id="169" name="Straight Connector 20"/>
          <p:cNvCxnSpPr/>
          <p:nvPr/>
        </p:nvCxnSpPr>
        <p:spPr>
          <a:xfrm>
            <a:off x="3573497" y="4367892"/>
            <a:ext cx="9270" cy="754226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24"/>
          <p:cNvCxnSpPr/>
          <p:nvPr/>
        </p:nvCxnSpPr>
        <p:spPr>
          <a:xfrm flipH="1">
            <a:off x="5220401" y="3676234"/>
            <a:ext cx="1088" cy="24939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1" name="Picture 1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2804" y="4880312"/>
            <a:ext cx="1024915" cy="648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2" name="Text Placeholder 4"/>
          <p:cNvSpPr txBox="1">
            <a:spLocks/>
          </p:cNvSpPr>
          <p:nvPr/>
        </p:nvSpPr>
        <p:spPr>
          <a:xfrm>
            <a:off x="3617524" y="4371104"/>
            <a:ext cx="1408265" cy="3879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01909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922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2009</a:t>
            </a:r>
            <a:endParaRPr lang="en-GB" sz="922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defTabSz="801909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789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Esca </a:t>
            </a:r>
            <a:r>
              <a:rPr lang="pl-PL" sz="789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zmiana nazwy</a:t>
            </a:r>
            <a:endParaRPr lang="en-GB" sz="789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73" name="Straight Connector 20"/>
          <p:cNvCxnSpPr/>
          <p:nvPr/>
        </p:nvCxnSpPr>
        <p:spPr>
          <a:xfrm>
            <a:off x="4892534" y="3508250"/>
            <a:ext cx="1389" cy="610604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24"/>
          <p:cNvCxnSpPr/>
          <p:nvPr/>
        </p:nvCxnSpPr>
        <p:spPr>
          <a:xfrm flipH="1">
            <a:off x="6512708" y="3660569"/>
            <a:ext cx="1088" cy="24939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5" name="Text Placeholder 4"/>
          <p:cNvSpPr txBox="1">
            <a:spLocks/>
          </p:cNvSpPr>
          <p:nvPr/>
        </p:nvSpPr>
        <p:spPr>
          <a:xfrm>
            <a:off x="4948190" y="3722082"/>
            <a:ext cx="1374832" cy="548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01909">
              <a:buNone/>
            </a:pPr>
            <a:r>
              <a:rPr lang="pl-PL" sz="789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Zakup ubojni w </a:t>
            </a:r>
            <a:r>
              <a:rPr lang="en-US" sz="789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Góra</a:t>
            </a:r>
            <a:r>
              <a:rPr lang="pl-PL" sz="789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przez OSI </a:t>
            </a:r>
          </a:p>
          <a:p>
            <a:pPr marL="0" indent="0" defTabSz="801909">
              <a:spcBef>
                <a:spcPts val="0"/>
              </a:spcBef>
              <a:buNone/>
            </a:pPr>
            <a:r>
              <a:rPr lang="pl-PL" sz="922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2010</a:t>
            </a:r>
            <a:endParaRPr lang="de-DE" sz="922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76" name="Straight Connector 20"/>
          <p:cNvCxnSpPr/>
          <p:nvPr/>
        </p:nvCxnSpPr>
        <p:spPr>
          <a:xfrm>
            <a:off x="5325201" y="4367511"/>
            <a:ext cx="6924" cy="1222898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24"/>
          <p:cNvCxnSpPr/>
          <p:nvPr/>
        </p:nvCxnSpPr>
        <p:spPr>
          <a:xfrm flipH="1">
            <a:off x="7047583" y="3669865"/>
            <a:ext cx="1088" cy="24939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8" name="Text Placeholder 4"/>
          <p:cNvSpPr txBox="1">
            <a:spLocks/>
          </p:cNvSpPr>
          <p:nvPr/>
        </p:nvSpPr>
        <p:spPr>
          <a:xfrm>
            <a:off x="5314630" y="4371104"/>
            <a:ext cx="1599584" cy="5277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01909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922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</a:t>
            </a:r>
            <a:r>
              <a:rPr lang="pl-PL" sz="922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</a:t>
            </a:r>
            <a:endParaRPr lang="en-GB" sz="922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defTabSz="801909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789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Rozpoczęcie budowy nowego zakładu wołowego w </a:t>
            </a:r>
            <a:r>
              <a:rPr lang="en-GB" sz="789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Górka</a:t>
            </a:r>
            <a:endParaRPr lang="en-GB" sz="789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defTabSz="801909">
              <a:buNone/>
            </a:pPr>
            <a:endParaRPr lang="en-GB" sz="789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79" name="Straight Connector 19"/>
          <p:cNvCxnSpPr/>
          <p:nvPr/>
        </p:nvCxnSpPr>
        <p:spPr>
          <a:xfrm>
            <a:off x="525012" y="3416382"/>
            <a:ext cx="2122" cy="721681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0" name="Text Placeholder 4"/>
          <p:cNvSpPr txBox="1">
            <a:spLocks/>
          </p:cNvSpPr>
          <p:nvPr/>
        </p:nvSpPr>
        <p:spPr>
          <a:xfrm>
            <a:off x="6512455" y="3718414"/>
            <a:ext cx="2208616" cy="548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01909">
              <a:buNone/>
            </a:pPr>
            <a:r>
              <a:rPr lang="pl-PL" sz="789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Rozpoczęcie </a:t>
            </a:r>
            <a:r>
              <a:rPr lang="pl-PL" sz="789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produkcji wołowej w nowym zakładzie </a:t>
            </a:r>
            <a:endParaRPr lang="en-US" sz="789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defTabSz="801909">
              <a:spcBef>
                <a:spcPts val="0"/>
              </a:spcBef>
              <a:buNone/>
            </a:pPr>
            <a:r>
              <a:rPr lang="pl-PL" sz="922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</a:t>
            </a:r>
            <a:r>
              <a:rPr lang="en-US" sz="922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endParaRPr lang="de-DE" sz="922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81" name="Straight Connector 24"/>
          <p:cNvCxnSpPr/>
          <p:nvPr/>
        </p:nvCxnSpPr>
        <p:spPr>
          <a:xfrm flipH="1">
            <a:off x="8278547" y="3665631"/>
            <a:ext cx="1088" cy="24939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47"/>
          <p:cNvCxnSpPr/>
          <p:nvPr/>
        </p:nvCxnSpPr>
        <p:spPr>
          <a:xfrm flipH="1">
            <a:off x="6435752" y="2388324"/>
            <a:ext cx="4714" cy="1700930"/>
          </a:xfrm>
          <a:prstGeom prst="line">
            <a:avLst/>
          </a:prstGeom>
          <a:ln w="1270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" name="Text Placeholder 4"/>
          <p:cNvSpPr txBox="1">
            <a:spLocks/>
          </p:cNvSpPr>
          <p:nvPr/>
        </p:nvSpPr>
        <p:spPr>
          <a:xfrm>
            <a:off x="8444476" y="4363997"/>
            <a:ext cx="1599584" cy="548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801909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92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2023</a:t>
            </a:r>
          </a:p>
          <a:p>
            <a:pPr marL="0" indent="0" algn="r" defTabSz="801909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Nowy zakład drobiowy</a:t>
            </a:r>
            <a:endParaRPr lang="en-GB" sz="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r" defTabSz="801909">
              <a:buNone/>
            </a:pPr>
            <a:endParaRPr lang="en-GB" sz="789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84" name="Picture 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229" y="4905856"/>
            <a:ext cx="2598271" cy="723636"/>
          </a:xfrm>
          <a:prstGeom prst="rect">
            <a:avLst/>
          </a:prstGeom>
        </p:spPr>
      </p:pic>
      <p:pic>
        <p:nvPicPr>
          <p:cNvPr id="185" name="Picture 2" descr="http://www.uwm.edu.pl/ktm/wp-content/uploads/2014/08/1-8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5751" y="1509758"/>
            <a:ext cx="2008725" cy="87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9" name="Pentagon 82"/>
          <p:cNvSpPr/>
          <p:nvPr/>
        </p:nvSpPr>
        <p:spPr>
          <a:xfrm>
            <a:off x="6444939" y="2471244"/>
            <a:ext cx="2854326" cy="1164541"/>
          </a:xfrm>
          <a:prstGeom prst="homePlat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0358" indent="-150358" defTabSz="106902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789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Powierzchnia zabudowy</a:t>
            </a:r>
            <a:r>
              <a:rPr lang="en-US" sz="789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6.000 m</a:t>
            </a:r>
            <a:r>
              <a:rPr lang="en-US" sz="789" baseline="30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endParaRPr lang="pl-PL" sz="789" baseline="300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50358" indent="-150358" defTabSz="106902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789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 </a:t>
            </a:r>
            <a:r>
              <a:rPr lang="pl-PL" sz="789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wołowe linie </a:t>
            </a:r>
            <a:r>
              <a:rPr lang="pl-PL" sz="789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produkcyjne</a:t>
            </a:r>
          </a:p>
          <a:p>
            <a:pPr marL="150358" indent="-150358" defTabSz="106902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789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pl-PL" sz="789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</a:t>
            </a:r>
            <a:r>
              <a:rPr lang="en-US" sz="789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 </a:t>
            </a:r>
            <a:r>
              <a:rPr lang="pl-PL" sz="789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Pracowników</a:t>
            </a:r>
          </a:p>
          <a:p>
            <a:pPr marL="150358" indent="-150358" defTabSz="106902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789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Obecna </a:t>
            </a:r>
            <a:r>
              <a:rPr lang="pl-PL" sz="789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produkcja:        </a:t>
            </a:r>
            <a:r>
              <a:rPr lang="en-US" sz="789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32.000 </a:t>
            </a:r>
            <a:r>
              <a:rPr lang="en-US" sz="789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ton</a:t>
            </a:r>
          </a:p>
          <a:p>
            <a:pPr marL="150358" indent="-150358" defTabSz="106902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789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Zdolność produkcyjna</a:t>
            </a:r>
            <a:r>
              <a:rPr lang="en-US" sz="789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pl-PL" sz="789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3</a:t>
            </a:r>
            <a:r>
              <a:rPr lang="en-US" sz="789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5.000 ton</a:t>
            </a:r>
          </a:p>
          <a:p>
            <a:pPr marL="150358" indent="-150358" defTabSz="1069024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789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defTabSz="1069024">
              <a:lnSpc>
                <a:spcPct val="150000"/>
              </a:lnSpc>
            </a:pPr>
            <a:endParaRPr lang="en-US" sz="789" baseline="30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0" name="Pentagon 82"/>
          <p:cNvSpPr/>
          <p:nvPr/>
        </p:nvSpPr>
        <p:spPr>
          <a:xfrm>
            <a:off x="7896047" y="5641291"/>
            <a:ext cx="2633945" cy="625798"/>
          </a:xfrm>
          <a:prstGeom prst="homePlat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0358" indent="-150358" defTabSz="1069024">
              <a:buFont typeface="Arial" panose="020B0604020202020204" pitchFamily="34" charset="0"/>
              <a:buChar char="•"/>
            </a:pPr>
            <a:r>
              <a:rPr lang="pl-PL" sz="79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Powierzchnia zabudowy </a:t>
            </a:r>
            <a:r>
              <a:rPr lang="en-US" sz="79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pl-PL" sz="79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13</a:t>
            </a:r>
            <a:r>
              <a:rPr lang="en-US" sz="79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pl-PL" sz="79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</a:t>
            </a:r>
            <a:r>
              <a:rPr lang="en-US" sz="79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00 </a:t>
            </a:r>
            <a:r>
              <a:rPr lang="en-US" sz="79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</a:t>
            </a:r>
            <a:r>
              <a:rPr lang="en-US" sz="790" baseline="30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endParaRPr lang="pl-PL" sz="790" baseline="300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50358" indent="-150358" defTabSz="1069024">
              <a:buFont typeface="Arial" panose="020B0604020202020204" pitchFamily="34" charset="0"/>
              <a:buChar char="•"/>
            </a:pPr>
            <a:r>
              <a:rPr lang="pl-PL" sz="79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109 pracowników</a:t>
            </a:r>
          </a:p>
          <a:p>
            <a:pPr marL="150358" indent="-150358" defTabSz="1069024">
              <a:buFont typeface="Arial" panose="020B0604020202020204" pitchFamily="34" charset="0"/>
              <a:buChar char="•"/>
            </a:pPr>
            <a:r>
              <a:rPr lang="pl-PL" sz="79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Zdolność produkcyjna 56 000 ton</a:t>
            </a:r>
          </a:p>
        </p:txBody>
      </p:sp>
      <p:pic>
        <p:nvPicPr>
          <p:cNvPr id="192" name="Obraz 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87" y="5034530"/>
            <a:ext cx="1036688" cy="1469716"/>
          </a:xfrm>
          <a:prstGeom prst="rect">
            <a:avLst/>
          </a:prstGeom>
        </p:spPr>
      </p:pic>
      <p:pic>
        <p:nvPicPr>
          <p:cNvPr id="193" name="Obraz 29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201" y="5429654"/>
            <a:ext cx="1818564" cy="897473"/>
          </a:xfrm>
          <a:prstGeom prst="rect">
            <a:avLst/>
          </a:prstGeom>
        </p:spPr>
      </p:pic>
      <p:sp>
        <p:nvSpPr>
          <p:cNvPr id="195" name="Right Arrow 3"/>
          <p:cNvSpPr/>
          <p:nvPr/>
        </p:nvSpPr>
        <p:spPr>
          <a:xfrm>
            <a:off x="1394" y="3992478"/>
            <a:ext cx="10466263" cy="496342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9024"/>
            <a:endParaRPr lang="en-US" sz="2104">
              <a:solidFill>
                <a:prstClr val="white"/>
              </a:solidFill>
              <a:latin typeface="Calibri Light" panose="020F0302020204030204"/>
            </a:endParaRPr>
          </a:p>
        </p:txBody>
      </p:sp>
      <p:cxnSp>
        <p:nvCxnSpPr>
          <p:cNvPr id="56" name="Straight Connector 20"/>
          <p:cNvCxnSpPr/>
          <p:nvPr/>
        </p:nvCxnSpPr>
        <p:spPr>
          <a:xfrm>
            <a:off x="9189975" y="3496091"/>
            <a:ext cx="1389" cy="610604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 Placeholder 4"/>
          <p:cNvSpPr txBox="1">
            <a:spLocks/>
          </p:cNvSpPr>
          <p:nvPr/>
        </p:nvSpPr>
        <p:spPr>
          <a:xfrm>
            <a:off x="9146682" y="3527975"/>
            <a:ext cx="1316502" cy="5698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01909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789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Rozpoczęcie </a:t>
            </a:r>
            <a:r>
              <a:rPr lang="pl-PL" sz="789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budowy nowego zakładu </a:t>
            </a:r>
            <a:r>
              <a:rPr lang="pl-PL" sz="789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drobiowego</a:t>
            </a:r>
          </a:p>
          <a:p>
            <a:pPr marL="0" indent="0" defTabSz="801909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0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</a:t>
            </a:r>
            <a:r>
              <a:rPr lang="pl-PL" sz="10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22</a:t>
            </a:r>
            <a:endParaRPr lang="en-GB" sz="1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defTabSz="801909">
              <a:lnSpc>
                <a:spcPct val="100000"/>
              </a:lnSpc>
              <a:spcBef>
                <a:spcPts val="0"/>
              </a:spcBef>
              <a:buNone/>
            </a:pPr>
            <a:endParaRPr lang="en-GB" sz="789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defTabSz="801909">
              <a:buNone/>
            </a:pPr>
            <a:endParaRPr lang="en-GB" sz="789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89975" y="2787986"/>
            <a:ext cx="997897" cy="71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6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32C38AB-19AB-4EDC-B8F9-53EB54F537BF}"/>
              </a:ext>
            </a:extLst>
          </p:cNvPr>
          <p:cNvSpPr txBox="1"/>
          <p:nvPr/>
        </p:nvSpPr>
        <p:spPr>
          <a:xfrm>
            <a:off x="7262601" y="202302"/>
            <a:ext cx="3030468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50" dirty="0">
                <a:solidFill>
                  <a:srgbClr val="72777A"/>
                </a:solidFill>
                <a:latin typeface="Aller" panose="02000503030000020004" pitchFamily="2" charset="-18"/>
              </a:rPr>
              <a:t>www.festiwal.warmia.mazury.pl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69C4404-E954-4012-87F8-47CF98B9C51A}"/>
              </a:ext>
            </a:extLst>
          </p:cNvPr>
          <p:cNvSpPr/>
          <p:nvPr/>
        </p:nvSpPr>
        <p:spPr>
          <a:xfrm>
            <a:off x="7363752" y="0"/>
            <a:ext cx="2824120" cy="121381"/>
          </a:xfrm>
          <a:prstGeom prst="rect">
            <a:avLst/>
          </a:prstGeom>
          <a:solidFill>
            <a:srgbClr val="28B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27BBCAE-7221-4CF8-94BF-E488DB58547D}"/>
              </a:ext>
            </a:extLst>
          </p:cNvPr>
          <p:cNvSpPr txBox="1"/>
          <p:nvPr/>
        </p:nvSpPr>
        <p:spPr>
          <a:xfrm>
            <a:off x="817294" y="769018"/>
            <a:ext cx="2763898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850" b="1" dirty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 Polska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AB26EB33-2EEF-41A6-99A5-1E80EF74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684"/>
            <a:ext cx="10691813" cy="1887149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53" y="884671"/>
            <a:ext cx="1082546" cy="67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0" name="Group 132"/>
          <p:cNvGrpSpPr>
            <a:grpSpLocks/>
          </p:cNvGrpSpPr>
          <p:nvPr/>
        </p:nvGrpSpPr>
        <p:grpSpPr bwMode="auto">
          <a:xfrm>
            <a:off x="8380051" y="4344666"/>
            <a:ext cx="2064724" cy="1755257"/>
            <a:chOff x="1730" y="-8"/>
            <a:chExt cx="4078" cy="4280"/>
          </a:xfrm>
          <a:gradFill>
            <a:gsLst>
              <a:gs pos="100000">
                <a:schemeClr val="bg1">
                  <a:lumMod val="75000"/>
                </a:schemeClr>
              </a:gs>
              <a:gs pos="100000">
                <a:srgbClr val="BBE0E3">
                  <a:lumMod val="30000"/>
                  <a:lumOff val="70000"/>
                </a:srgbClr>
              </a:gs>
            </a:gsLst>
            <a:lin ang="5400000" scaled="1"/>
          </a:gradFill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1890" y="3232"/>
              <a:ext cx="1205" cy="952"/>
            </a:xfrm>
            <a:custGeom>
              <a:avLst/>
              <a:gdLst>
                <a:gd name="T0" fmla="*/ 1154 w 1205"/>
                <a:gd name="T1" fmla="*/ 336 h 952"/>
                <a:gd name="T2" fmla="*/ 1036 w 1205"/>
                <a:gd name="T3" fmla="*/ 296 h 952"/>
                <a:gd name="T4" fmla="*/ 910 w 1205"/>
                <a:gd name="T5" fmla="*/ 280 h 952"/>
                <a:gd name="T6" fmla="*/ 859 w 1205"/>
                <a:gd name="T7" fmla="*/ 232 h 952"/>
                <a:gd name="T8" fmla="*/ 784 w 1205"/>
                <a:gd name="T9" fmla="*/ 192 h 952"/>
                <a:gd name="T10" fmla="*/ 716 w 1205"/>
                <a:gd name="T11" fmla="*/ 144 h 952"/>
                <a:gd name="T12" fmla="*/ 666 w 1205"/>
                <a:gd name="T13" fmla="*/ 136 h 952"/>
                <a:gd name="T14" fmla="*/ 598 w 1205"/>
                <a:gd name="T15" fmla="*/ 128 h 952"/>
                <a:gd name="T16" fmla="*/ 522 w 1205"/>
                <a:gd name="T17" fmla="*/ 104 h 952"/>
                <a:gd name="T18" fmla="*/ 387 w 1205"/>
                <a:gd name="T19" fmla="*/ 64 h 952"/>
                <a:gd name="T20" fmla="*/ 320 w 1205"/>
                <a:gd name="T21" fmla="*/ 48 h 952"/>
                <a:gd name="T22" fmla="*/ 202 w 1205"/>
                <a:gd name="T23" fmla="*/ 16 h 952"/>
                <a:gd name="T24" fmla="*/ 168 w 1205"/>
                <a:gd name="T25" fmla="*/ 0 h 952"/>
                <a:gd name="T26" fmla="*/ 135 w 1205"/>
                <a:gd name="T27" fmla="*/ 8 h 952"/>
                <a:gd name="T28" fmla="*/ 109 w 1205"/>
                <a:gd name="T29" fmla="*/ 24 h 952"/>
                <a:gd name="T30" fmla="*/ 17 w 1205"/>
                <a:gd name="T31" fmla="*/ 48 h 952"/>
                <a:gd name="T32" fmla="*/ 25 w 1205"/>
                <a:gd name="T33" fmla="*/ 88 h 952"/>
                <a:gd name="T34" fmla="*/ 34 w 1205"/>
                <a:gd name="T35" fmla="*/ 128 h 952"/>
                <a:gd name="T36" fmla="*/ 67 w 1205"/>
                <a:gd name="T37" fmla="*/ 176 h 952"/>
                <a:gd name="T38" fmla="*/ 84 w 1205"/>
                <a:gd name="T39" fmla="*/ 200 h 952"/>
                <a:gd name="T40" fmla="*/ 93 w 1205"/>
                <a:gd name="T41" fmla="*/ 216 h 952"/>
                <a:gd name="T42" fmla="*/ 143 w 1205"/>
                <a:gd name="T43" fmla="*/ 232 h 952"/>
                <a:gd name="T44" fmla="*/ 194 w 1205"/>
                <a:gd name="T45" fmla="*/ 224 h 952"/>
                <a:gd name="T46" fmla="*/ 236 w 1205"/>
                <a:gd name="T47" fmla="*/ 256 h 952"/>
                <a:gd name="T48" fmla="*/ 253 w 1205"/>
                <a:gd name="T49" fmla="*/ 272 h 952"/>
                <a:gd name="T50" fmla="*/ 261 w 1205"/>
                <a:gd name="T51" fmla="*/ 296 h 952"/>
                <a:gd name="T52" fmla="*/ 202 w 1205"/>
                <a:gd name="T53" fmla="*/ 328 h 952"/>
                <a:gd name="T54" fmla="*/ 177 w 1205"/>
                <a:gd name="T55" fmla="*/ 368 h 952"/>
                <a:gd name="T56" fmla="*/ 160 w 1205"/>
                <a:gd name="T57" fmla="*/ 424 h 952"/>
                <a:gd name="T58" fmla="*/ 143 w 1205"/>
                <a:gd name="T59" fmla="*/ 432 h 952"/>
                <a:gd name="T60" fmla="*/ 126 w 1205"/>
                <a:gd name="T61" fmla="*/ 480 h 952"/>
                <a:gd name="T62" fmla="*/ 76 w 1205"/>
                <a:gd name="T63" fmla="*/ 488 h 952"/>
                <a:gd name="T64" fmla="*/ 109 w 1205"/>
                <a:gd name="T65" fmla="*/ 568 h 952"/>
                <a:gd name="T66" fmla="*/ 101 w 1205"/>
                <a:gd name="T67" fmla="*/ 584 h 952"/>
                <a:gd name="T68" fmla="*/ 67 w 1205"/>
                <a:gd name="T69" fmla="*/ 608 h 952"/>
                <a:gd name="T70" fmla="*/ 67 w 1205"/>
                <a:gd name="T71" fmla="*/ 656 h 952"/>
                <a:gd name="T72" fmla="*/ 84 w 1205"/>
                <a:gd name="T73" fmla="*/ 672 h 952"/>
                <a:gd name="T74" fmla="*/ 17 w 1205"/>
                <a:gd name="T75" fmla="*/ 720 h 952"/>
                <a:gd name="T76" fmla="*/ 0 w 1205"/>
                <a:gd name="T77" fmla="*/ 784 h 952"/>
                <a:gd name="T78" fmla="*/ 59 w 1205"/>
                <a:gd name="T79" fmla="*/ 792 h 952"/>
                <a:gd name="T80" fmla="*/ 109 w 1205"/>
                <a:gd name="T81" fmla="*/ 840 h 952"/>
                <a:gd name="T82" fmla="*/ 118 w 1205"/>
                <a:gd name="T83" fmla="*/ 920 h 952"/>
                <a:gd name="T84" fmla="*/ 219 w 1205"/>
                <a:gd name="T85" fmla="*/ 928 h 952"/>
                <a:gd name="T86" fmla="*/ 295 w 1205"/>
                <a:gd name="T87" fmla="*/ 912 h 952"/>
                <a:gd name="T88" fmla="*/ 379 w 1205"/>
                <a:gd name="T89" fmla="*/ 904 h 952"/>
                <a:gd name="T90" fmla="*/ 539 w 1205"/>
                <a:gd name="T91" fmla="*/ 928 h 952"/>
                <a:gd name="T92" fmla="*/ 598 w 1205"/>
                <a:gd name="T93" fmla="*/ 904 h 952"/>
                <a:gd name="T94" fmla="*/ 649 w 1205"/>
                <a:gd name="T95" fmla="*/ 856 h 952"/>
                <a:gd name="T96" fmla="*/ 725 w 1205"/>
                <a:gd name="T97" fmla="*/ 824 h 952"/>
                <a:gd name="T98" fmla="*/ 784 w 1205"/>
                <a:gd name="T99" fmla="*/ 752 h 952"/>
                <a:gd name="T100" fmla="*/ 809 w 1205"/>
                <a:gd name="T101" fmla="*/ 664 h 952"/>
                <a:gd name="T102" fmla="*/ 842 w 1205"/>
                <a:gd name="T103" fmla="*/ 592 h 952"/>
                <a:gd name="T104" fmla="*/ 927 w 1205"/>
                <a:gd name="T105" fmla="*/ 504 h 952"/>
                <a:gd name="T106" fmla="*/ 944 w 1205"/>
                <a:gd name="T107" fmla="*/ 472 h 952"/>
                <a:gd name="T108" fmla="*/ 1019 w 1205"/>
                <a:gd name="T109" fmla="*/ 440 h 952"/>
                <a:gd name="T110" fmla="*/ 1196 w 1205"/>
                <a:gd name="T111" fmla="*/ 376 h 952"/>
                <a:gd name="T112" fmla="*/ 1205 w 1205"/>
                <a:gd name="T113" fmla="*/ 368 h 952"/>
                <a:gd name="T114" fmla="*/ 1180 w 1205"/>
                <a:gd name="T115" fmla="*/ 352 h 95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205" h="952">
                  <a:moveTo>
                    <a:pt x="1180" y="352"/>
                  </a:moveTo>
                  <a:lnTo>
                    <a:pt x="1154" y="336"/>
                  </a:lnTo>
                  <a:lnTo>
                    <a:pt x="1095" y="320"/>
                  </a:lnTo>
                  <a:lnTo>
                    <a:pt x="1036" y="296"/>
                  </a:lnTo>
                  <a:lnTo>
                    <a:pt x="969" y="288"/>
                  </a:lnTo>
                  <a:lnTo>
                    <a:pt x="910" y="280"/>
                  </a:lnTo>
                  <a:lnTo>
                    <a:pt x="893" y="256"/>
                  </a:lnTo>
                  <a:lnTo>
                    <a:pt x="859" y="232"/>
                  </a:lnTo>
                  <a:lnTo>
                    <a:pt x="817" y="224"/>
                  </a:lnTo>
                  <a:lnTo>
                    <a:pt x="784" y="192"/>
                  </a:lnTo>
                  <a:lnTo>
                    <a:pt x="733" y="152"/>
                  </a:lnTo>
                  <a:lnTo>
                    <a:pt x="716" y="144"/>
                  </a:lnTo>
                  <a:lnTo>
                    <a:pt x="699" y="144"/>
                  </a:lnTo>
                  <a:lnTo>
                    <a:pt x="666" y="136"/>
                  </a:lnTo>
                  <a:lnTo>
                    <a:pt x="632" y="120"/>
                  </a:lnTo>
                  <a:lnTo>
                    <a:pt x="598" y="128"/>
                  </a:lnTo>
                  <a:lnTo>
                    <a:pt x="556" y="104"/>
                  </a:lnTo>
                  <a:lnTo>
                    <a:pt x="522" y="104"/>
                  </a:lnTo>
                  <a:lnTo>
                    <a:pt x="480" y="96"/>
                  </a:lnTo>
                  <a:lnTo>
                    <a:pt x="387" y="64"/>
                  </a:lnTo>
                  <a:lnTo>
                    <a:pt x="362" y="48"/>
                  </a:lnTo>
                  <a:lnTo>
                    <a:pt x="320" y="48"/>
                  </a:lnTo>
                  <a:lnTo>
                    <a:pt x="227" y="32"/>
                  </a:lnTo>
                  <a:lnTo>
                    <a:pt x="202" y="16"/>
                  </a:lnTo>
                  <a:lnTo>
                    <a:pt x="185" y="0"/>
                  </a:lnTo>
                  <a:lnTo>
                    <a:pt x="168" y="0"/>
                  </a:lnTo>
                  <a:lnTo>
                    <a:pt x="143" y="0"/>
                  </a:lnTo>
                  <a:lnTo>
                    <a:pt x="135" y="8"/>
                  </a:lnTo>
                  <a:lnTo>
                    <a:pt x="126" y="24"/>
                  </a:lnTo>
                  <a:lnTo>
                    <a:pt x="109" y="24"/>
                  </a:lnTo>
                  <a:lnTo>
                    <a:pt x="59" y="32"/>
                  </a:lnTo>
                  <a:lnTo>
                    <a:pt x="17" y="48"/>
                  </a:lnTo>
                  <a:lnTo>
                    <a:pt x="25" y="80"/>
                  </a:lnTo>
                  <a:lnTo>
                    <a:pt x="25" y="88"/>
                  </a:lnTo>
                  <a:lnTo>
                    <a:pt x="25" y="104"/>
                  </a:lnTo>
                  <a:lnTo>
                    <a:pt x="34" y="128"/>
                  </a:lnTo>
                  <a:lnTo>
                    <a:pt x="17" y="184"/>
                  </a:lnTo>
                  <a:lnTo>
                    <a:pt x="67" y="176"/>
                  </a:lnTo>
                  <a:lnTo>
                    <a:pt x="84" y="184"/>
                  </a:lnTo>
                  <a:lnTo>
                    <a:pt x="84" y="200"/>
                  </a:lnTo>
                  <a:lnTo>
                    <a:pt x="76" y="208"/>
                  </a:lnTo>
                  <a:lnTo>
                    <a:pt x="93" y="216"/>
                  </a:lnTo>
                  <a:lnTo>
                    <a:pt x="126" y="216"/>
                  </a:lnTo>
                  <a:lnTo>
                    <a:pt x="143" y="232"/>
                  </a:lnTo>
                  <a:lnTo>
                    <a:pt x="168" y="232"/>
                  </a:lnTo>
                  <a:lnTo>
                    <a:pt x="194" y="224"/>
                  </a:lnTo>
                  <a:lnTo>
                    <a:pt x="227" y="240"/>
                  </a:lnTo>
                  <a:lnTo>
                    <a:pt x="236" y="256"/>
                  </a:lnTo>
                  <a:lnTo>
                    <a:pt x="236" y="264"/>
                  </a:lnTo>
                  <a:lnTo>
                    <a:pt x="253" y="272"/>
                  </a:lnTo>
                  <a:lnTo>
                    <a:pt x="261" y="288"/>
                  </a:lnTo>
                  <a:lnTo>
                    <a:pt x="261" y="296"/>
                  </a:lnTo>
                  <a:lnTo>
                    <a:pt x="227" y="312"/>
                  </a:lnTo>
                  <a:lnTo>
                    <a:pt x="202" y="328"/>
                  </a:lnTo>
                  <a:lnTo>
                    <a:pt x="168" y="344"/>
                  </a:lnTo>
                  <a:lnTo>
                    <a:pt x="177" y="368"/>
                  </a:lnTo>
                  <a:lnTo>
                    <a:pt x="160" y="400"/>
                  </a:lnTo>
                  <a:lnTo>
                    <a:pt x="160" y="424"/>
                  </a:lnTo>
                  <a:lnTo>
                    <a:pt x="152" y="432"/>
                  </a:lnTo>
                  <a:lnTo>
                    <a:pt x="143" y="432"/>
                  </a:lnTo>
                  <a:lnTo>
                    <a:pt x="143" y="464"/>
                  </a:lnTo>
                  <a:lnTo>
                    <a:pt x="126" y="480"/>
                  </a:lnTo>
                  <a:lnTo>
                    <a:pt x="101" y="488"/>
                  </a:lnTo>
                  <a:lnTo>
                    <a:pt x="76" y="488"/>
                  </a:lnTo>
                  <a:lnTo>
                    <a:pt x="93" y="552"/>
                  </a:lnTo>
                  <a:lnTo>
                    <a:pt x="109" y="568"/>
                  </a:lnTo>
                  <a:lnTo>
                    <a:pt x="109" y="576"/>
                  </a:lnTo>
                  <a:lnTo>
                    <a:pt x="101" y="584"/>
                  </a:lnTo>
                  <a:lnTo>
                    <a:pt x="76" y="592"/>
                  </a:lnTo>
                  <a:lnTo>
                    <a:pt x="67" y="608"/>
                  </a:lnTo>
                  <a:lnTo>
                    <a:pt x="59" y="632"/>
                  </a:lnTo>
                  <a:lnTo>
                    <a:pt x="67" y="656"/>
                  </a:lnTo>
                  <a:lnTo>
                    <a:pt x="76" y="672"/>
                  </a:lnTo>
                  <a:lnTo>
                    <a:pt x="84" y="672"/>
                  </a:lnTo>
                  <a:lnTo>
                    <a:pt x="59" y="696"/>
                  </a:lnTo>
                  <a:lnTo>
                    <a:pt x="17" y="720"/>
                  </a:lnTo>
                  <a:lnTo>
                    <a:pt x="8" y="752"/>
                  </a:lnTo>
                  <a:lnTo>
                    <a:pt x="0" y="784"/>
                  </a:lnTo>
                  <a:lnTo>
                    <a:pt x="17" y="784"/>
                  </a:lnTo>
                  <a:lnTo>
                    <a:pt x="59" y="792"/>
                  </a:lnTo>
                  <a:lnTo>
                    <a:pt x="93" y="816"/>
                  </a:lnTo>
                  <a:lnTo>
                    <a:pt x="109" y="840"/>
                  </a:lnTo>
                  <a:lnTo>
                    <a:pt x="109" y="880"/>
                  </a:lnTo>
                  <a:lnTo>
                    <a:pt x="118" y="920"/>
                  </a:lnTo>
                  <a:lnTo>
                    <a:pt x="152" y="952"/>
                  </a:lnTo>
                  <a:lnTo>
                    <a:pt x="219" y="928"/>
                  </a:lnTo>
                  <a:lnTo>
                    <a:pt x="253" y="920"/>
                  </a:lnTo>
                  <a:lnTo>
                    <a:pt x="295" y="912"/>
                  </a:lnTo>
                  <a:lnTo>
                    <a:pt x="337" y="896"/>
                  </a:lnTo>
                  <a:lnTo>
                    <a:pt x="379" y="904"/>
                  </a:lnTo>
                  <a:lnTo>
                    <a:pt x="463" y="920"/>
                  </a:lnTo>
                  <a:lnTo>
                    <a:pt x="539" y="928"/>
                  </a:lnTo>
                  <a:lnTo>
                    <a:pt x="573" y="928"/>
                  </a:lnTo>
                  <a:lnTo>
                    <a:pt x="598" y="904"/>
                  </a:lnTo>
                  <a:lnTo>
                    <a:pt x="615" y="872"/>
                  </a:lnTo>
                  <a:lnTo>
                    <a:pt x="649" y="856"/>
                  </a:lnTo>
                  <a:lnTo>
                    <a:pt x="733" y="848"/>
                  </a:lnTo>
                  <a:lnTo>
                    <a:pt x="725" y="824"/>
                  </a:lnTo>
                  <a:lnTo>
                    <a:pt x="733" y="800"/>
                  </a:lnTo>
                  <a:lnTo>
                    <a:pt x="784" y="752"/>
                  </a:lnTo>
                  <a:lnTo>
                    <a:pt x="842" y="720"/>
                  </a:lnTo>
                  <a:lnTo>
                    <a:pt x="809" y="664"/>
                  </a:lnTo>
                  <a:lnTo>
                    <a:pt x="809" y="624"/>
                  </a:lnTo>
                  <a:lnTo>
                    <a:pt x="842" y="592"/>
                  </a:lnTo>
                  <a:lnTo>
                    <a:pt x="885" y="536"/>
                  </a:lnTo>
                  <a:lnTo>
                    <a:pt x="927" y="504"/>
                  </a:lnTo>
                  <a:lnTo>
                    <a:pt x="935" y="504"/>
                  </a:lnTo>
                  <a:lnTo>
                    <a:pt x="944" y="472"/>
                  </a:lnTo>
                  <a:lnTo>
                    <a:pt x="977" y="448"/>
                  </a:lnTo>
                  <a:lnTo>
                    <a:pt x="1019" y="440"/>
                  </a:lnTo>
                  <a:lnTo>
                    <a:pt x="1095" y="432"/>
                  </a:lnTo>
                  <a:lnTo>
                    <a:pt x="1196" y="376"/>
                  </a:lnTo>
                  <a:lnTo>
                    <a:pt x="1205" y="376"/>
                  </a:lnTo>
                  <a:lnTo>
                    <a:pt x="1205" y="368"/>
                  </a:lnTo>
                  <a:lnTo>
                    <a:pt x="1205" y="344"/>
                  </a:lnTo>
                  <a:lnTo>
                    <a:pt x="1180" y="3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1730" y="3408"/>
              <a:ext cx="421" cy="616"/>
            </a:xfrm>
            <a:custGeom>
              <a:avLst/>
              <a:gdLst>
                <a:gd name="T0" fmla="*/ 396 w 421"/>
                <a:gd name="T1" fmla="*/ 88 h 616"/>
                <a:gd name="T2" fmla="*/ 387 w 421"/>
                <a:gd name="T3" fmla="*/ 64 h 616"/>
                <a:gd name="T4" fmla="*/ 328 w 421"/>
                <a:gd name="T5" fmla="*/ 56 h 616"/>
                <a:gd name="T6" fmla="*/ 286 w 421"/>
                <a:gd name="T7" fmla="*/ 40 h 616"/>
                <a:gd name="T8" fmla="*/ 236 w 421"/>
                <a:gd name="T9" fmla="*/ 32 h 616"/>
                <a:gd name="T10" fmla="*/ 244 w 421"/>
                <a:gd name="T11" fmla="*/ 8 h 616"/>
                <a:gd name="T12" fmla="*/ 177 w 421"/>
                <a:gd name="T13" fmla="*/ 8 h 616"/>
                <a:gd name="T14" fmla="*/ 160 w 421"/>
                <a:gd name="T15" fmla="*/ 112 h 616"/>
                <a:gd name="T16" fmla="*/ 126 w 421"/>
                <a:gd name="T17" fmla="*/ 208 h 616"/>
                <a:gd name="T18" fmla="*/ 42 w 421"/>
                <a:gd name="T19" fmla="*/ 304 h 616"/>
                <a:gd name="T20" fmla="*/ 8 w 421"/>
                <a:gd name="T21" fmla="*/ 368 h 616"/>
                <a:gd name="T22" fmla="*/ 34 w 421"/>
                <a:gd name="T23" fmla="*/ 384 h 616"/>
                <a:gd name="T24" fmla="*/ 25 w 421"/>
                <a:gd name="T25" fmla="*/ 408 h 616"/>
                <a:gd name="T26" fmla="*/ 67 w 421"/>
                <a:gd name="T27" fmla="*/ 416 h 616"/>
                <a:gd name="T28" fmla="*/ 42 w 421"/>
                <a:gd name="T29" fmla="*/ 512 h 616"/>
                <a:gd name="T30" fmla="*/ 8 w 421"/>
                <a:gd name="T31" fmla="*/ 576 h 616"/>
                <a:gd name="T32" fmla="*/ 8 w 421"/>
                <a:gd name="T33" fmla="*/ 592 h 616"/>
                <a:gd name="T34" fmla="*/ 84 w 421"/>
                <a:gd name="T35" fmla="*/ 600 h 616"/>
                <a:gd name="T36" fmla="*/ 160 w 421"/>
                <a:gd name="T37" fmla="*/ 608 h 616"/>
                <a:gd name="T38" fmla="*/ 177 w 421"/>
                <a:gd name="T39" fmla="*/ 544 h 616"/>
                <a:gd name="T40" fmla="*/ 244 w 421"/>
                <a:gd name="T41" fmla="*/ 496 h 616"/>
                <a:gd name="T42" fmla="*/ 227 w 421"/>
                <a:gd name="T43" fmla="*/ 480 h 616"/>
                <a:gd name="T44" fmla="*/ 227 w 421"/>
                <a:gd name="T45" fmla="*/ 432 h 616"/>
                <a:gd name="T46" fmla="*/ 261 w 421"/>
                <a:gd name="T47" fmla="*/ 408 h 616"/>
                <a:gd name="T48" fmla="*/ 269 w 421"/>
                <a:gd name="T49" fmla="*/ 392 h 616"/>
                <a:gd name="T50" fmla="*/ 236 w 421"/>
                <a:gd name="T51" fmla="*/ 312 h 616"/>
                <a:gd name="T52" fmla="*/ 286 w 421"/>
                <a:gd name="T53" fmla="*/ 304 h 616"/>
                <a:gd name="T54" fmla="*/ 303 w 421"/>
                <a:gd name="T55" fmla="*/ 256 h 616"/>
                <a:gd name="T56" fmla="*/ 320 w 421"/>
                <a:gd name="T57" fmla="*/ 248 h 616"/>
                <a:gd name="T58" fmla="*/ 337 w 421"/>
                <a:gd name="T59" fmla="*/ 192 h 616"/>
                <a:gd name="T60" fmla="*/ 362 w 421"/>
                <a:gd name="T61" fmla="*/ 152 h 616"/>
                <a:gd name="T62" fmla="*/ 421 w 421"/>
                <a:gd name="T63" fmla="*/ 120 h 616"/>
                <a:gd name="T64" fmla="*/ 413 w 421"/>
                <a:gd name="T65" fmla="*/ 96 h 6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21" h="616">
                  <a:moveTo>
                    <a:pt x="413" y="96"/>
                  </a:moveTo>
                  <a:lnTo>
                    <a:pt x="396" y="88"/>
                  </a:lnTo>
                  <a:lnTo>
                    <a:pt x="396" y="80"/>
                  </a:lnTo>
                  <a:lnTo>
                    <a:pt x="387" y="64"/>
                  </a:lnTo>
                  <a:lnTo>
                    <a:pt x="354" y="48"/>
                  </a:lnTo>
                  <a:lnTo>
                    <a:pt x="328" y="56"/>
                  </a:lnTo>
                  <a:lnTo>
                    <a:pt x="303" y="56"/>
                  </a:lnTo>
                  <a:lnTo>
                    <a:pt x="286" y="40"/>
                  </a:lnTo>
                  <a:lnTo>
                    <a:pt x="253" y="40"/>
                  </a:lnTo>
                  <a:lnTo>
                    <a:pt x="236" y="32"/>
                  </a:lnTo>
                  <a:lnTo>
                    <a:pt x="244" y="24"/>
                  </a:lnTo>
                  <a:lnTo>
                    <a:pt x="244" y="8"/>
                  </a:lnTo>
                  <a:lnTo>
                    <a:pt x="227" y="0"/>
                  </a:lnTo>
                  <a:lnTo>
                    <a:pt x="177" y="8"/>
                  </a:lnTo>
                  <a:lnTo>
                    <a:pt x="177" y="40"/>
                  </a:lnTo>
                  <a:lnTo>
                    <a:pt x="160" y="112"/>
                  </a:lnTo>
                  <a:lnTo>
                    <a:pt x="143" y="144"/>
                  </a:lnTo>
                  <a:lnTo>
                    <a:pt x="126" y="208"/>
                  </a:lnTo>
                  <a:lnTo>
                    <a:pt x="92" y="256"/>
                  </a:lnTo>
                  <a:lnTo>
                    <a:pt x="42" y="304"/>
                  </a:lnTo>
                  <a:lnTo>
                    <a:pt x="17" y="352"/>
                  </a:lnTo>
                  <a:lnTo>
                    <a:pt x="8" y="368"/>
                  </a:lnTo>
                  <a:lnTo>
                    <a:pt x="17" y="376"/>
                  </a:lnTo>
                  <a:lnTo>
                    <a:pt x="34" y="384"/>
                  </a:lnTo>
                  <a:lnTo>
                    <a:pt x="25" y="400"/>
                  </a:lnTo>
                  <a:lnTo>
                    <a:pt x="25" y="408"/>
                  </a:lnTo>
                  <a:lnTo>
                    <a:pt x="34" y="416"/>
                  </a:lnTo>
                  <a:lnTo>
                    <a:pt x="67" y="416"/>
                  </a:lnTo>
                  <a:lnTo>
                    <a:pt x="42" y="480"/>
                  </a:lnTo>
                  <a:lnTo>
                    <a:pt x="42" y="512"/>
                  </a:lnTo>
                  <a:lnTo>
                    <a:pt x="25" y="544"/>
                  </a:lnTo>
                  <a:lnTo>
                    <a:pt x="8" y="576"/>
                  </a:lnTo>
                  <a:lnTo>
                    <a:pt x="0" y="592"/>
                  </a:lnTo>
                  <a:lnTo>
                    <a:pt x="8" y="592"/>
                  </a:lnTo>
                  <a:lnTo>
                    <a:pt x="50" y="592"/>
                  </a:lnTo>
                  <a:lnTo>
                    <a:pt x="84" y="600"/>
                  </a:lnTo>
                  <a:lnTo>
                    <a:pt x="126" y="616"/>
                  </a:lnTo>
                  <a:lnTo>
                    <a:pt x="160" y="608"/>
                  </a:lnTo>
                  <a:lnTo>
                    <a:pt x="168" y="576"/>
                  </a:lnTo>
                  <a:lnTo>
                    <a:pt x="177" y="544"/>
                  </a:lnTo>
                  <a:lnTo>
                    <a:pt x="219" y="520"/>
                  </a:lnTo>
                  <a:lnTo>
                    <a:pt x="244" y="496"/>
                  </a:lnTo>
                  <a:lnTo>
                    <a:pt x="236" y="496"/>
                  </a:lnTo>
                  <a:lnTo>
                    <a:pt x="227" y="480"/>
                  </a:lnTo>
                  <a:lnTo>
                    <a:pt x="219" y="456"/>
                  </a:lnTo>
                  <a:lnTo>
                    <a:pt x="227" y="432"/>
                  </a:lnTo>
                  <a:lnTo>
                    <a:pt x="236" y="416"/>
                  </a:lnTo>
                  <a:lnTo>
                    <a:pt x="261" y="408"/>
                  </a:lnTo>
                  <a:lnTo>
                    <a:pt x="269" y="400"/>
                  </a:lnTo>
                  <a:lnTo>
                    <a:pt x="269" y="392"/>
                  </a:lnTo>
                  <a:lnTo>
                    <a:pt x="253" y="376"/>
                  </a:lnTo>
                  <a:lnTo>
                    <a:pt x="236" y="312"/>
                  </a:lnTo>
                  <a:lnTo>
                    <a:pt x="261" y="312"/>
                  </a:lnTo>
                  <a:lnTo>
                    <a:pt x="286" y="304"/>
                  </a:lnTo>
                  <a:lnTo>
                    <a:pt x="303" y="288"/>
                  </a:lnTo>
                  <a:lnTo>
                    <a:pt x="303" y="256"/>
                  </a:lnTo>
                  <a:lnTo>
                    <a:pt x="312" y="256"/>
                  </a:lnTo>
                  <a:lnTo>
                    <a:pt x="320" y="248"/>
                  </a:lnTo>
                  <a:lnTo>
                    <a:pt x="320" y="224"/>
                  </a:lnTo>
                  <a:lnTo>
                    <a:pt x="337" y="192"/>
                  </a:lnTo>
                  <a:lnTo>
                    <a:pt x="328" y="168"/>
                  </a:lnTo>
                  <a:lnTo>
                    <a:pt x="362" y="152"/>
                  </a:lnTo>
                  <a:lnTo>
                    <a:pt x="387" y="136"/>
                  </a:lnTo>
                  <a:lnTo>
                    <a:pt x="421" y="120"/>
                  </a:lnTo>
                  <a:lnTo>
                    <a:pt x="421" y="112"/>
                  </a:lnTo>
                  <a:lnTo>
                    <a:pt x="413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1890" y="3232"/>
              <a:ext cx="1205" cy="952"/>
            </a:xfrm>
            <a:custGeom>
              <a:avLst/>
              <a:gdLst>
                <a:gd name="T0" fmla="*/ 1154 w 1205"/>
                <a:gd name="T1" fmla="*/ 336 h 952"/>
                <a:gd name="T2" fmla="*/ 1036 w 1205"/>
                <a:gd name="T3" fmla="*/ 296 h 952"/>
                <a:gd name="T4" fmla="*/ 910 w 1205"/>
                <a:gd name="T5" fmla="*/ 280 h 952"/>
                <a:gd name="T6" fmla="*/ 859 w 1205"/>
                <a:gd name="T7" fmla="*/ 232 h 952"/>
                <a:gd name="T8" fmla="*/ 784 w 1205"/>
                <a:gd name="T9" fmla="*/ 192 h 952"/>
                <a:gd name="T10" fmla="*/ 716 w 1205"/>
                <a:gd name="T11" fmla="*/ 144 h 952"/>
                <a:gd name="T12" fmla="*/ 666 w 1205"/>
                <a:gd name="T13" fmla="*/ 136 h 952"/>
                <a:gd name="T14" fmla="*/ 598 w 1205"/>
                <a:gd name="T15" fmla="*/ 128 h 952"/>
                <a:gd name="T16" fmla="*/ 522 w 1205"/>
                <a:gd name="T17" fmla="*/ 104 h 952"/>
                <a:gd name="T18" fmla="*/ 387 w 1205"/>
                <a:gd name="T19" fmla="*/ 64 h 952"/>
                <a:gd name="T20" fmla="*/ 320 w 1205"/>
                <a:gd name="T21" fmla="*/ 48 h 952"/>
                <a:gd name="T22" fmla="*/ 202 w 1205"/>
                <a:gd name="T23" fmla="*/ 16 h 952"/>
                <a:gd name="T24" fmla="*/ 168 w 1205"/>
                <a:gd name="T25" fmla="*/ 0 h 952"/>
                <a:gd name="T26" fmla="*/ 135 w 1205"/>
                <a:gd name="T27" fmla="*/ 8 h 952"/>
                <a:gd name="T28" fmla="*/ 109 w 1205"/>
                <a:gd name="T29" fmla="*/ 24 h 952"/>
                <a:gd name="T30" fmla="*/ 17 w 1205"/>
                <a:gd name="T31" fmla="*/ 48 h 952"/>
                <a:gd name="T32" fmla="*/ 25 w 1205"/>
                <a:gd name="T33" fmla="*/ 88 h 952"/>
                <a:gd name="T34" fmla="*/ 34 w 1205"/>
                <a:gd name="T35" fmla="*/ 128 h 952"/>
                <a:gd name="T36" fmla="*/ 67 w 1205"/>
                <a:gd name="T37" fmla="*/ 176 h 952"/>
                <a:gd name="T38" fmla="*/ 84 w 1205"/>
                <a:gd name="T39" fmla="*/ 200 h 952"/>
                <a:gd name="T40" fmla="*/ 93 w 1205"/>
                <a:gd name="T41" fmla="*/ 216 h 952"/>
                <a:gd name="T42" fmla="*/ 143 w 1205"/>
                <a:gd name="T43" fmla="*/ 232 h 952"/>
                <a:gd name="T44" fmla="*/ 194 w 1205"/>
                <a:gd name="T45" fmla="*/ 224 h 952"/>
                <a:gd name="T46" fmla="*/ 236 w 1205"/>
                <a:gd name="T47" fmla="*/ 256 h 952"/>
                <a:gd name="T48" fmla="*/ 253 w 1205"/>
                <a:gd name="T49" fmla="*/ 272 h 952"/>
                <a:gd name="T50" fmla="*/ 261 w 1205"/>
                <a:gd name="T51" fmla="*/ 296 h 952"/>
                <a:gd name="T52" fmla="*/ 202 w 1205"/>
                <a:gd name="T53" fmla="*/ 328 h 952"/>
                <a:gd name="T54" fmla="*/ 177 w 1205"/>
                <a:gd name="T55" fmla="*/ 368 h 952"/>
                <a:gd name="T56" fmla="*/ 160 w 1205"/>
                <a:gd name="T57" fmla="*/ 424 h 952"/>
                <a:gd name="T58" fmla="*/ 143 w 1205"/>
                <a:gd name="T59" fmla="*/ 432 h 952"/>
                <a:gd name="T60" fmla="*/ 126 w 1205"/>
                <a:gd name="T61" fmla="*/ 480 h 952"/>
                <a:gd name="T62" fmla="*/ 76 w 1205"/>
                <a:gd name="T63" fmla="*/ 488 h 952"/>
                <a:gd name="T64" fmla="*/ 109 w 1205"/>
                <a:gd name="T65" fmla="*/ 568 h 952"/>
                <a:gd name="T66" fmla="*/ 101 w 1205"/>
                <a:gd name="T67" fmla="*/ 584 h 952"/>
                <a:gd name="T68" fmla="*/ 67 w 1205"/>
                <a:gd name="T69" fmla="*/ 608 h 952"/>
                <a:gd name="T70" fmla="*/ 67 w 1205"/>
                <a:gd name="T71" fmla="*/ 656 h 952"/>
                <a:gd name="T72" fmla="*/ 84 w 1205"/>
                <a:gd name="T73" fmla="*/ 672 h 952"/>
                <a:gd name="T74" fmla="*/ 17 w 1205"/>
                <a:gd name="T75" fmla="*/ 720 h 952"/>
                <a:gd name="T76" fmla="*/ 0 w 1205"/>
                <a:gd name="T77" fmla="*/ 784 h 952"/>
                <a:gd name="T78" fmla="*/ 59 w 1205"/>
                <a:gd name="T79" fmla="*/ 792 h 952"/>
                <a:gd name="T80" fmla="*/ 109 w 1205"/>
                <a:gd name="T81" fmla="*/ 840 h 952"/>
                <a:gd name="T82" fmla="*/ 118 w 1205"/>
                <a:gd name="T83" fmla="*/ 920 h 952"/>
                <a:gd name="T84" fmla="*/ 219 w 1205"/>
                <a:gd name="T85" fmla="*/ 928 h 952"/>
                <a:gd name="T86" fmla="*/ 295 w 1205"/>
                <a:gd name="T87" fmla="*/ 912 h 952"/>
                <a:gd name="T88" fmla="*/ 379 w 1205"/>
                <a:gd name="T89" fmla="*/ 904 h 952"/>
                <a:gd name="T90" fmla="*/ 539 w 1205"/>
                <a:gd name="T91" fmla="*/ 928 h 952"/>
                <a:gd name="T92" fmla="*/ 598 w 1205"/>
                <a:gd name="T93" fmla="*/ 904 h 952"/>
                <a:gd name="T94" fmla="*/ 649 w 1205"/>
                <a:gd name="T95" fmla="*/ 856 h 952"/>
                <a:gd name="T96" fmla="*/ 725 w 1205"/>
                <a:gd name="T97" fmla="*/ 824 h 952"/>
                <a:gd name="T98" fmla="*/ 784 w 1205"/>
                <a:gd name="T99" fmla="*/ 752 h 952"/>
                <a:gd name="T100" fmla="*/ 809 w 1205"/>
                <a:gd name="T101" fmla="*/ 664 h 952"/>
                <a:gd name="T102" fmla="*/ 842 w 1205"/>
                <a:gd name="T103" fmla="*/ 592 h 952"/>
                <a:gd name="T104" fmla="*/ 927 w 1205"/>
                <a:gd name="T105" fmla="*/ 504 h 952"/>
                <a:gd name="T106" fmla="*/ 944 w 1205"/>
                <a:gd name="T107" fmla="*/ 472 h 952"/>
                <a:gd name="T108" fmla="*/ 944 w 1205"/>
                <a:gd name="T109" fmla="*/ 472 h 952"/>
                <a:gd name="T110" fmla="*/ 1019 w 1205"/>
                <a:gd name="T111" fmla="*/ 440 h 952"/>
                <a:gd name="T112" fmla="*/ 1196 w 1205"/>
                <a:gd name="T113" fmla="*/ 376 h 952"/>
                <a:gd name="T114" fmla="*/ 1205 w 1205"/>
                <a:gd name="T115" fmla="*/ 368 h 952"/>
                <a:gd name="T116" fmla="*/ 1205 w 1205"/>
                <a:gd name="T117" fmla="*/ 344 h 95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05" h="952">
                  <a:moveTo>
                    <a:pt x="1180" y="352"/>
                  </a:moveTo>
                  <a:lnTo>
                    <a:pt x="1154" y="336"/>
                  </a:lnTo>
                  <a:lnTo>
                    <a:pt x="1095" y="320"/>
                  </a:lnTo>
                  <a:lnTo>
                    <a:pt x="1036" y="296"/>
                  </a:lnTo>
                  <a:lnTo>
                    <a:pt x="969" y="288"/>
                  </a:lnTo>
                  <a:lnTo>
                    <a:pt x="910" y="280"/>
                  </a:lnTo>
                  <a:lnTo>
                    <a:pt x="893" y="256"/>
                  </a:lnTo>
                  <a:lnTo>
                    <a:pt x="859" y="232"/>
                  </a:lnTo>
                  <a:lnTo>
                    <a:pt x="817" y="224"/>
                  </a:lnTo>
                  <a:lnTo>
                    <a:pt x="784" y="192"/>
                  </a:lnTo>
                  <a:lnTo>
                    <a:pt x="733" y="152"/>
                  </a:lnTo>
                  <a:lnTo>
                    <a:pt x="716" y="144"/>
                  </a:lnTo>
                  <a:lnTo>
                    <a:pt x="699" y="144"/>
                  </a:lnTo>
                  <a:lnTo>
                    <a:pt x="666" y="136"/>
                  </a:lnTo>
                  <a:lnTo>
                    <a:pt x="632" y="120"/>
                  </a:lnTo>
                  <a:lnTo>
                    <a:pt x="598" y="128"/>
                  </a:lnTo>
                  <a:lnTo>
                    <a:pt x="556" y="104"/>
                  </a:lnTo>
                  <a:lnTo>
                    <a:pt x="522" y="104"/>
                  </a:lnTo>
                  <a:lnTo>
                    <a:pt x="480" y="96"/>
                  </a:lnTo>
                  <a:lnTo>
                    <a:pt x="387" y="64"/>
                  </a:lnTo>
                  <a:lnTo>
                    <a:pt x="362" y="48"/>
                  </a:lnTo>
                  <a:lnTo>
                    <a:pt x="320" y="48"/>
                  </a:lnTo>
                  <a:lnTo>
                    <a:pt x="227" y="32"/>
                  </a:lnTo>
                  <a:lnTo>
                    <a:pt x="202" y="16"/>
                  </a:lnTo>
                  <a:lnTo>
                    <a:pt x="185" y="0"/>
                  </a:lnTo>
                  <a:lnTo>
                    <a:pt x="168" y="0"/>
                  </a:lnTo>
                  <a:lnTo>
                    <a:pt x="143" y="0"/>
                  </a:lnTo>
                  <a:lnTo>
                    <a:pt x="135" y="8"/>
                  </a:lnTo>
                  <a:lnTo>
                    <a:pt x="126" y="24"/>
                  </a:lnTo>
                  <a:lnTo>
                    <a:pt x="109" y="24"/>
                  </a:lnTo>
                  <a:lnTo>
                    <a:pt x="59" y="32"/>
                  </a:lnTo>
                  <a:lnTo>
                    <a:pt x="17" y="48"/>
                  </a:lnTo>
                  <a:lnTo>
                    <a:pt x="25" y="80"/>
                  </a:lnTo>
                  <a:lnTo>
                    <a:pt x="25" y="88"/>
                  </a:lnTo>
                  <a:lnTo>
                    <a:pt x="25" y="104"/>
                  </a:lnTo>
                  <a:lnTo>
                    <a:pt x="34" y="128"/>
                  </a:lnTo>
                  <a:lnTo>
                    <a:pt x="17" y="184"/>
                  </a:lnTo>
                  <a:lnTo>
                    <a:pt x="67" y="176"/>
                  </a:lnTo>
                  <a:lnTo>
                    <a:pt x="84" y="184"/>
                  </a:lnTo>
                  <a:lnTo>
                    <a:pt x="84" y="200"/>
                  </a:lnTo>
                  <a:lnTo>
                    <a:pt x="76" y="208"/>
                  </a:lnTo>
                  <a:lnTo>
                    <a:pt x="93" y="216"/>
                  </a:lnTo>
                  <a:lnTo>
                    <a:pt x="126" y="216"/>
                  </a:lnTo>
                  <a:lnTo>
                    <a:pt x="143" y="232"/>
                  </a:lnTo>
                  <a:lnTo>
                    <a:pt x="168" y="232"/>
                  </a:lnTo>
                  <a:lnTo>
                    <a:pt x="194" y="224"/>
                  </a:lnTo>
                  <a:lnTo>
                    <a:pt x="227" y="240"/>
                  </a:lnTo>
                  <a:lnTo>
                    <a:pt x="236" y="256"/>
                  </a:lnTo>
                  <a:lnTo>
                    <a:pt x="236" y="264"/>
                  </a:lnTo>
                  <a:lnTo>
                    <a:pt x="253" y="272"/>
                  </a:lnTo>
                  <a:lnTo>
                    <a:pt x="261" y="288"/>
                  </a:lnTo>
                  <a:lnTo>
                    <a:pt x="261" y="296"/>
                  </a:lnTo>
                  <a:lnTo>
                    <a:pt x="227" y="312"/>
                  </a:lnTo>
                  <a:lnTo>
                    <a:pt x="202" y="328"/>
                  </a:lnTo>
                  <a:lnTo>
                    <a:pt x="168" y="344"/>
                  </a:lnTo>
                  <a:lnTo>
                    <a:pt x="177" y="368"/>
                  </a:lnTo>
                  <a:lnTo>
                    <a:pt x="160" y="400"/>
                  </a:lnTo>
                  <a:lnTo>
                    <a:pt x="160" y="424"/>
                  </a:lnTo>
                  <a:lnTo>
                    <a:pt x="152" y="432"/>
                  </a:lnTo>
                  <a:lnTo>
                    <a:pt x="143" y="432"/>
                  </a:lnTo>
                  <a:lnTo>
                    <a:pt x="143" y="464"/>
                  </a:lnTo>
                  <a:lnTo>
                    <a:pt x="126" y="480"/>
                  </a:lnTo>
                  <a:lnTo>
                    <a:pt x="101" y="488"/>
                  </a:lnTo>
                  <a:lnTo>
                    <a:pt x="76" y="488"/>
                  </a:lnTo>
                  <a:lnTo>
                    <a:pt x="93" y="552"/>
                  </a:lnTo>
                  <a:lnTo>
                    <a:pt x="109" y="568"/>
                  </a:lnTo>
                  <a:lnTo>
                    <a:pt x="109" y="576"/>
                  </a:lnTo>
                  <a:lnTo>
                    <a:pt x="101" y="584"/>
                  </a:lnTo>
                  <a:lnTo>
                    <a:pt x="76" y="592"/>
                  </a:lnTo>
                  <a:lnTo>
                    <a:pt x="67" y="608"/>
                  </a:lnTo>
                  <a:lnTo>
                    <a:pt x="59" y="632"/>
                  </a:lnTo>
                  <a:lnTo>
                    <a:pt x="67" y="656"/>
                  </a:lnTo>
                  <a:lnTo>
                    <a:pt x="76" y="672"/>
                  </a:lnTo>
                  <a:lnTo>
                    <a:pt x="84" y="672"/>
                  </a:lnTo>
                  <a:lnTo>
                    <a:pt x="59" y="696"/>
                  </a:lnTo>
                  <a:lnTo>
                    <a:pt x="17" y="720"/>
                  </a:lnTo>
                  <a:lnTo>
                    <a:pt x="8" y="752"/>
                  </a:lnTo>
                  <a:lnTo>
                    <a:pt x="0" y="784"/>
                  </a:lnTo>
                  <a:lnTo>
                    <a:pt x="17" y="784"/>
                  </a:lnTo>
                  <a:lnTo>
                    <a:pt x="59" y="792"/>
                  </a:lnTo>
                  <a:lnTo>
                    <a:pt x="93" y="816"/>
                  </a:lnTo>
                  <a:lnTo>
                    <a:pt x="109" y="840"/>
                  </a:lnTo>
                  <a:lnTo>
                    <a:pt x="109" y="880"/>
                  </a:lnTo>
                  <a:lnTo>
                    <a:pt x="118" y="920"/>
                  </a:lnTo>
                  <a:lnTo>
                    <a:pt x="152" y="952"/>
                  </a:lnTo>
                  <a:lnTo>
                    <a:pt x="219" y="928"/>
                  </a:lnTo>
                  <a:lnTo>
                    <a:pt x="253" y="920"/>
                  </a:lnTo>
                  <a:lnTo>
                    <a:pt x="295" y="912"/>
                  </a:lnTo>
                  <a:lnTo>
                    <a:pt x="337" y="896"/>
                  </a:lnTo>
                  <a:lnTo>
                    <a:pt x="379" y="904"/>
                  </a:lnTo>
                  <a:lnTo>
                    <a:pt x="463" y="920"/>
                  </a:lnTo>
                  <a:lnTo>
                    <a:pt x="539" y="928"/>
                  </a:lnTo>
                  <a:lnTo>
                    <a:pt x="573" y="928"/>
                  </a:lnTo>
                  <a:lnTo>
                    <a:pt x="598" y="904"/>
                  </a:lnTo>
                  <a:lnTo>
                    <a:pt x="615" y="872"/>
                  </a:lnTo>
                  <a:lnTo>
                    <a:pt x="649" y="856"/>
                  </a:lnTo>
                  <a:lnTo>
                    <a:pt x="733" y="848"/>
                  </a:lnTo>
                  <a:lnTo>
                    <a:pt x="725" y="824"/>
                  </a:lnTo>
                  <a:lnTo>
                    <a:pt x="733" y="800"/>
                  </a:lnTo>
                  <a:lnTo>
                    <a:pt x="784" y="752"/>
                  </a:lnTo>
                  <a:lnTo>
                    <a:pt x="842" y="720"/>
                  </a:lnTo>
                  <a:lnTo>
                    <a:pt x="809" y="664"/>
                  </a:lnTo>
                  <a:lnTo>
                    <a:pt x="809" y="624"/>
                  </a:lnTo>
                  <a:lnTo>
                    <a:pt x="842" y="592"/>
                  </a:lnTo>
                  <a:lnTo>
                    <a:pt x="885" y="536"/>
                  </a:lnTo>
                  <a:lnTo>
                    <a:pt x="927" y="504"/>
                  </a:lnTo>
                  <a:lnTo>
                    <a:pt x="935" y="504"/>
                  </a:lnTo>
                  <a:lnTo>
                    <a:pt x="944" y="472"/>
                  </a:lnTo>
                  <a:lnTo>
                    <a:pt x="977" y="448"/>
                  </a:lnTo>
                  <a:lnTo>
                    <a:pt x="1019" y="440"/>
                  </a:lnTo>
                  <a:lnTo>
                    <a:pt x="1095" y="432"/>
                  </a:lnTo>
                  <a:lnTo>
                    <a:pt x="1196" y="376"/>
                  </a:lnTo>
                  <a:lnTo>
                    <a:pt x="1205" y="376"/>
                  </a:lnTo>
                  <a:lnTo>
                    <a:pt x="1205" y="368"/>
                  </a:lnTo>
                  <a:lnTo>
                    <a:pt x="1205" y="344"/>
                  </a:lnTo>
                  <a:lnTo>
                    <a:pt x="1180" y="352"/>
                  </a:lnTo>
                  <a:close/>
                </a:path>
              </a:pathLst>
            </a:custGeom>
            <a:grp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1730" y="3408"/>
              <a:ext cx="421" cy="616"/>
            </a:xfrm>
            <a:custGeom>
              <a:avLst/>
              <a:gdLst>
                <a:gd name="T0" fmla="*/ 396 w 421"/>
                <a:gd name="T1" fmla="*/ 88 h 616"/>
                <a:gd name="T2" fmla="*/ 387 w 421"/>
                <a:gd name="T3" fmla="*/ 64 h 616"/>
                <a:gd name="T4" fmla="*/ 328 w 421"/>
                <a:gd name="T5" fmla="*/ 56 h 616"/>
                <a:gd name="T6" fmla="*/ 286 w 421"/>
                <a:gd name="T7" fmla="*/ 40 h 616"/>
                <a:gd name="T8" fmla="*/ 236 w 421"/>
                <a:gd name="T9" fmla="*/ 32 h 616"/>
                <a:gd name="T10" fmla="*/ 244 w 421"/>
                <a:gd name="T11" fmla="*/ 8 h 616"/>
                <a:gd name="T12" fmla="*/ 177 w 421"/>
                <a:gd name="T13" fmla="*/ 8 h 616"/>
                <a:gd name="T14" fmla="*/ 160 w 421"/>
                <a:gd name="T15" fmla="*/ 112 h 616"/>
                <a:gd name="T16" fmla="*/ 126 w 421"/>
                <a:gd name="T17" fmla="*/ 208 h 616"/>
                <a:gd name="T18" fmla="*/ 42 w 421"/>
                <a:gd name="T19" fmla="*/ 304 h 616"/>
                <a:gd name="T20" fmla="*/ 8 w 421"/>
                <a:gd name="T21" fmla="*/ 368 h 616"/>
                <a:gd name="T22" fmla="*/ 34 w 421"/>
                <a:gd name="T23" fmla="*/ 384 h 616"/>
                <a:gd name="T24" fmla="*/ 25 w 421"/>
                <a:gd name="T25" fmla="*/ 408 h 616"/>
                <a:gd name="T26" fmla="*/ 67 w 421"/>
                <a:gd name="T27" fmla="*/ 416 h 616"/>
                <a:gd name="T28" fmla="*/ 42 w 421"/>
                <a:gd name="T29" fmla="*/ 512 h 616"/>
                <a:gd name="T30" fmla="*/ 8 w 421"/>
                <a:gd name="T31" fmla="*/ 576 h 616"/>
                <a:gd name="T32" fmla="*/ 8 w 421"/>
                <a:gd name="T33" fmla="*/ 592 h 616"/>
                <a:gd name="T34" fmla="*/ 84 w 421"/>
                <a:gd name="T35" fmla="*/ 600 h 616"/>
                <a:gd name="T36" fmla="*/ 160 w 421"/>
                <a:gd name="T37" fmla="*/ 608 h 616"/>
                <a:gd name="T38" fmla="*/ 168 w 421"/>
                <a:gd name="T39" fmla="*/ 576 h 616"/>
                <a:gd name="T40" fmla="*/ 219 w 421"/>
                <a:gd name="T41" fmla="*/ 520 h 616"/>
                <a:gd name="T42" fmla="*/ 236 w 421"/>
                <a:gd name="T43" fmla="*/ 496 h 616"/>
                <a:gd name="T44" fmla="*/ 219 w 421"/>
                <a:gd name="T45" fmla="*/ 456 h 616"/>
                <a:gd name="T46" fmla="*/ 236 w 421"/>
                <a:gd name="T47" fmla="*/ 416 h 616"/>
                <a:gd name="T48" fmla="*/ 269 w 421"/>
                <a:gd name="T49" fmla="*/ 400 h 616"/>
                <a:gd name="T50" fmla="*/ 253 w 421"/>
                <a:gd name="T51" fmla="*/ 376 h 616"/>
                <a:gd name="T52" fmla="*/ 261 w 421"/>
                <a:gd name="T53" fmla="*/ 312 h 616"/>
                <a:gd name="T54" fmla="*/ 303 w 421"/>
                <a:gd name="T55" fmla="*/ 288 h 616"/>
                <a:gd name="T56" fmla="*/ 312 w 421"/>
                <a:gd name="T57" fmla="*/ 256 h 616"/>
                <a:gd name="T58" fmla="*/ 320 w 421"/>
                <a:gd name="T59" fmla="*/ 224 h 616"/>
                <a:gd name="T60" fmla="*/ 328 w 421"/>
                <a:gd name="T61" fmla="*/ 168 h 616"/>
                <a:gd name="T62" fmla="*/ 387 w 421"/>
                <a:gd name="T63" fmla="*/ 136 h 616"/>
                <a:gd name="T64" fmla="*/ 421 w 421"/>
                <a:gd name="T65" fmla="*/ 112 h 616"/>
                <a:gd name="T66" fmla="*/ 413 w 421"/>
                <a:gd name="T67" fmla="*/ 96 h 61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21" h="616">
                  <a:moveTo>
                    <a:pt x="413" y="96"/>
                  </a:moveTo>
                  <a:lnTo>
                    <a:pt x="396" y="88"/>
                  </a:lnTo>
                  <a:lnTo>
                    <a:pt x="396" y="80"/>
                  </a:lnTo>
                  <a:lnTo>
                    <a:pt x="387" y="64"/>
                  </a:lnTo>
                  <a:lnTo>
                    <a:pt x="354" y="48"/>
                  </a:lnTo>
                  <a:lnTo>
                    <a:pt x="328" y="56"/>
                  </a:lnTo>
                  <a:lnTo>
                    <a:pt x="303" y="56"/>
                  </a:lnTo>
                  <a:lnTo>
                    <a:pt x="286" y="40"/>
                  </a:lnTo>
                  <a:lnTo>
                    <a:pt x="253" y="40"/>
                  </a:lnTo>
                  <a:lnTo>
                    <a:pt x="236" y="32"/>
                  </a:lnTo>
                  <a:lnTo>
                    <a:pt x="244" y="24"/>
                  </a:lnTo>
                  <a:lnTo>
                    <a:pt x="244" y="8"/>
                  </a:lnTo>
                  <a:lnTo>
                    <a:pt x="227" y="0"/>
                  </a:lnTo>
                  <a:lnTo>
                    <a:pt x="177" y="8"/>
                  </a:lnTo>
                  <a:lnTo>
                    <a:pt x="177" y="40"/>
                  </a:lnTo>
                  <a:lnTo>
                    <a:pt x="160" y="112"/>
                  </a:lnTo>
                  <a:lnTo>
                    <a:pt x="143" y="144"/>
                  </a:lnTo>
                  <a:lnTo>
                    <a:pt x="126" y="208"/>
                  </a:lnTo>
                  <a:lnTo>
                    <a:pt x="92" y="256"/>
                  </a:lnTo>
                  <a:lnTo>
                    <a:pt x="42" y="304"/>
                  </a:lnTo>
                  <a:lnTo>
                    <a:pt x="17" y="352"/>
                  </a:lnTo>
                  <a:lnTo>
                    <a:pt x="8" y="368"/>
                  </a:lnTo>
                  <a:lnTo>
                    <a:pt x="17" y="376"/>
                  </a:lnTo>
                  <a:lnTo>
                    <a:pt x="34" y="384"/>
                  </a:lnTo>
                  <a:lnTo>
                    <a:pt x="25" y="400"/>
                  </a:lnTo>
                  <a:lnTo>
                    <a:pt x="25" y="408"/>
                  </a:lnTo>
                  <a:lnTo>
                    <a:pt x="34" y="416"/>
                  </a:lnTo>
                  <a:lnTo>
                    <a:pt x="67" y="416"/>
                  </a:lnTo>
                  <a:lnTo>
                    <a:pt x="42" y="480"/>
                  </a:lnTo>
                  <a:lnTo>
                    <a:pt x="42" y="512"/>
                  </a:lnTo>
                  <a:lnTo>
                    <a:pt x="25" y="544"/>
                  </a:lnTo>
                  <a:lnTo>
                    <a:pt x="8" y="576"/>
                  </a:lnTo>
                  <a:lnTo>
                    <a:pt x="0" y="592"/>
                  </a:lnTo>
                  <a:lnTo>
                    <a:pt x="8" y="592"/>
                  </a:lnTo>
                  <a:lnTo>
                    <a:pt x="50" y="592"/>
                  </a:lnTo>
                  <a:lnTo>
                    <a:pt x="84" y="600"/>
                  </a:lnTo>
                  <a:lnTo>
                    <a:pt x="126" y="616"/>
                  </a:lnTo>
                  <a:lnTo>
                    <a:pt x="160" y="608"/>
                  </a:lnTo>
                  <a:lnTo>
                    <a:pt x="168" y="576"/>
                  </a:lnTo>
                  <a:lnTo>
                    <a:pt x="177" y="544"/>
                  </a:lnTo>
                  <a:lnTo>
                    <a:pt x="219" y="520"/>
                  </a:lnTo>
                  <a:lnTo>
                    <a:pt x="244" y="496"/>
                  </a:lnTo>
                  <a:lnTo>
                    <a:pt x="236" y="496"/>
                  </a:lnTo>
                  <a:lnTo>
                    <a:pt x="227" y="480"/>
                  </a:lnTo>
                  <a:lnTo>
                    <a:pt x="219" y="456"/>
                  </a:lnTo>
                  <a:lnTo>
                    <a:pt x="227" y="432"/>
                  </a:lnTo>
                  <a:lnTo>
                    <a:pt x="236" y="416"/>
                  </a:lnTo>
                  <a:lnTo>
                    <a:pt x="261" y="408"/>
                  </a:lnTo>
                  <a:lnTo>
                    <a:pt x="269" y="400"/>
                  </a:lnTo>
                  <a:lnTo>
                    <a:pt x="269" y="392"/>
                  </a:lnTo>
                  <a:lnTo>
                    <a:pt x="253" y="376"/>
                  </a:lnTo>
                  <a:lnTo>
                    <a:pt x="236" y="312"/>
                  </a:lnTo>
                  <a:lnTo>
                    <a:pt x="261" y="312"/>
                  </a:lnTo>
                  <a:lnTo>
                    <a:pt x="286" y="304"/>
                  </a:lnTo>
                  <a:lnTo>
                    <a:pt x="303" y="288"/>
                  </a:lnTo>
                  <a:lnTo>
                    <a:pt x="303" y="256"/>
                  </a:lnTo>
                  <a:lnTo>
                    <a:pt x="312" y="256"/>
                  </a:lnTo>
                  <a:lnTo>
                    <a:pt x="320" y="248"/>
                  </a:lnTo>
                  <a:lnTo>
                    <a:pt x="320" y="224"/>
                  </a:lnTo>
                  <a:lnTo>
                    <a:pt x="337" y="192"/>
                  </a:lnTo>
                  <a:lnTo>
                    <a:pt x="328" y="168"/>
                  </a:lnTo>
                  <a:lnTo>
                    <a:pt x="362" y="152"/>
                  </a:lnTo>
                  <a:lnTo>
                    <a:pt x="387" y="136"/>
                  </a:lnTo>
                  <a:lnTo>
                    <a:pt x="421" y="120"/>
                  </a:lnTo>
                  <a:lnTo>
                    <a:pt x="421" y="112"/>
                  </a:lnTo>
                  <a:lnTo>
                    <a:pt x="413" y="96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2117" y="1888"/>
              <a:ext cx="396" cy="408"/>
            </a:xfrm>
            <a:custGeom>
              <a:avLst/>
              <a:gdLst>
                <a:gd name="T0" fmla="*/ 363 w 396"/>
                <a:gd name="T1" fmla="*/ 160 h 408"/>
                <a:gd name="T2" fmla="*/ 354 w 396"/>
                <a:gd name="T3" fmla="*/ 136 h 408"/>
                <a:gd name="T4" fmla="*/ 329 w 396"/>
                <a:gd name="T5" fmla="*/ 120 h 408"/>
                <a:gd name="T6" fmla="*/ 295 w 396"/>
                <a:gd name="T7" fmla="*/ 144 h 408"/>
                <a:gd name="T8" fmla="*/ 262 w 396"/>
                <a:gd name="T9" fmla="*/ 96 h 408"/>
                <a:gd name="T10" fmla="*/ 278 w 396"/>
                <a:gd name="T11" fmla="*/ 80 h 408"/>
                <a:gd name="T12" fmla="*/ 278 w 396"/>
                <a:gd name="T13" fmla="*/ 64 h 408"/>
                <a:gd name="T14" fmla="*/ 312 w 396"/>
                <a:gd name="T15" fmla="*/ 64 h 408"/>
                <a:gd name="T16" fmla="*/ 321 w 396"/>
                <a:gd name="T17" fmla="*/ 48 h 408"/>
                <a:gd name="T18" fmla="*/ 329 w 396"/>
                <a:gd name="T19" fmla="*/ 32 h 408"/>
                <a:gd name="T20" fmla="*/ 346 w 396"/>
                <a:gd name="T21" fmla="*/ 24 h 408"/>
                <a:gd name="T22" fmla="*/ 354 w 396"/>
                <a:gd name="T23" fmla="*/ 0 h 408"/>
                <a:gd name="T24" fmla="*/ 329 w 396"/>
                <a:gd name="T25" fmla="*/ 0 h 408"/>
                <a:gd name="T26" fmla="*/ 304 w 396"/>
                <a:gd name="T27" fmla="*/ 8 h 408"/>
                <a:gd name="T28" fmla="*/ 262 w 396"/>
                <a:gd name="T29" fmla="*/ 8 h 408"/>
                <a:gd name="T30" fmla="*/ 253 w 396"/>
                <a:gd name="T31" fmla="*/ 32 h 408"/>
                <a:gd name="T32" fmla="*/ 219 w 396"/>
                <a:gd name="T33" fmla="*/ 56 h 408"/>
                <a:gd name="T34" fmla="*/ 219 w 396"/>
                <a:gd name="T35" fmla="*/ 80 h 408"/>
                <a:gd name="T36" fmla="*/ 186 w 396"/>
                <a:gd name="T37" fmla="*/ 96 h 408"/>
                <a:gd name="T38" fmla="*/ 127 w 396"/>
                <a:gd name="T39" fmla="*/ 72 h 408"/>
                <a:gd name="T40" fmla="*/ 93 w 396"/>
                <a:gd name="T41" fmla="*/ 104 h 408"/>
                <a:gd name="T42" fmla="*/ 110 w 396"/>
                <a:gd name="T43" fmla="*/ 136 h 408"/>
                <a:gd name="T44" fmla="*/ 76 w 396"/>
                <a:gd name="T45" fmla="*/ 160 h 408"/>
                <a:gd name="T46" fmla="*/ 110 w 396"/>
                <a:gd name="T47" fmla="*/ 192 h 408"/>
                <a:gd name="T48" fmla="*/ 152 w 396"/>
                <a:gd name="T49" fmla="*/ 208 h 408"/>
                <a:gd name="T50" fmla="*/ 144 w 396"/>
                <a:gd name="T51" fmla="*/ 224 h 408"/>
                <a:gd name="T52" fmla="*/ 118 w 396"/>
                <a:gd name="T53" fmla="*/ 224 h 408"/>
                <a:gd name="T54" fmla="*/ 102 w 396"/>
                <a:gd name="T55" fmla="*/ 256 h 408"/>
                <a:gd name="T56" fmla="*/ 51 w 396"/>
                <a:gd name="T57" fmla="*/ 272 h 408"/>
                <a:gd name="T58" fmla="*/ 51 w 396"/>
                <a:gd name="T59" fmla="*/ 304 h 408"/>
                <a:gd name="T60" fmla="*/ 9 w 396"/>
                <a:gd name="T61" fmla="*/ 312 h 408"/>
                <a:gd name="T62" fmla="*/ 26 w 396"/>
                <a:gd name="T63" fmla="*/ 328 h 408"/>
                <a:gd name="T64" fmla="*/ 0 w 396"/>
                <a:gd name="T65" fmla="*/ 368 h 408"/>
                <a:gd name="T66" fmla="*/ 26 w 396"/>
                <a:gd name="T67" fmla="*/ 376 h 408"/>
                <a:gd name="T68" fmla="*/ 26 w 396"/>
                <a:gd name="T69" fmla="*/ 400 h 408"/>
                <a:gd name="T70" fmla="*/ 59 w 396"/>
                <a:gd name="T71" fmla="*/ 408 h 408"/>
                <a:gd name="T72" fmla="*/ 160 w 396"/>
                <a:gd name="T73" fmla="*/ 408 h 408"/>
                <a:gd name="T74" fmla="*/ 228 w 396"/>
                <a:gd name="T75" fmla="*/ 376 h 408"/>
                <a:gd name="T76" fmla="*/ 287 w 396"/>
                <a:gd name="T77" fmla="*/ 376 h 408"/>
                <a:gd name="T78" fmla="*/ 329 w 396"/>
                <a:gd name="T79" fmla="*/ 392 h 408"/>
                <a:gd name="T80" fmla="*/ 329 w 396"/>
                <a:gd name="T81" fmla="*/ 360 h 408"/>
                <a:gd name="T82" fmla="*/ 354 w 396"/>
                <a:gd name="T83" fmla="*/ 328 h 408"/>
                <a:gd name="T84" fmla="*/ 371 w 396"/>
                <a:gd name="T85" fmla="*/ 304 h 408"/>
                <a:gd name="T86" fmla="*/ 388 w 396"/>
                <a:gd name="T87" fmla="*/ 232 h 408"/>
                <a:gd name="T88" fmla="*/ 380 w 396"/>
                <a:gd name="T89" fmla="*/ 208 h 408"/>
                <a:gd name="T90" fmla="*/ 371 w 396"/>
                <a:gd name="T91" fmla="*/ 176 h 408"/>
                <a:gd name="T92" fmla="*/ 396 w 396"/>
                <a:gd name="T93" fmla="*/ 168 h 408"/>
                <a:gd name="T94" fmla="*/ 380 w 396"/>
                <a:gd name="T95" fmla="*/ 160 h 408"/>
                <a:gd name="T96" fmla="*/ 363 w 396"/>
                <a:gd name="T97" fmla="*/ 160 h 40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96" h="408">
                  <a:moveTo>
                    <a:pt x="363" y="160"/>
                  </a:moveTo>
                  <a:lnTo>
                    <a:pt x="354" y="136"/>
                  </a:lnTo>
                  <a:lnTo>
                    <a:pt x="329" y="120"/>
                  </a:lnTo>
                  <a:lnTo>
                    <a:pt x="295" y="144"/>
                  </a:lnTo>
                  <a:lnTo>
                    <a:pt x="262" y="96"/>
                  </a:lnTo>
                  <a:lnTo>
                    <a:pt x="278" y="80"/>
                  </a:lnTo>
                  <a:lnTo>
                    <a:pt x="278" y="64"/>
                  </a:lnTo>
                  <a:lnTo>
                    <a:pt x="312" y="64"/>
                  </a:lnTo>
                  <a:lnTo>
                    <a:pt x="321" y="48"/>
                  </a:lnTo>
                  <a:lnTo>
                    <a:pt x="329" y="32"/>
                  </a:lnTo>
                  <a:lnTo>
                    <a:pt x="346" y="24"/>
                  </a:lnTo>
                  <a:lnTo>
                    <a:pt x="354" y="0"/>
                  </a:lnTo>
                  <a:lnTo>
                    <a:pt x="329" y="0"/>
                  </a:lnTo>
                  <a:lnTo>
                    <a:pt x="304" y="8"/>
                  </a:lnTo>
                  <a:lnTo>
                    <a:pt x="262" y="8"/>
                  </a:lnTo>
                  <a:lnTo>
                    <a:pt x="253" y="32"/>
                  </a:lnTo>
                  <a:lnTo>
                    <a:pt x="219" y="56"/>
                  </a:lnTo>
                  <a:lnTo>
                    <a:pt x="219" y="80"/>
                  </a:lnTo>
                  <a:lnTo>
                    <a:pt x="186" y="96"/>
                  </a:lnTo>
                  <a:lnTo>
                    <a:pt x="127" y="72"/>
                  </a:lnTo>
                  <a:lnTo>
                    <a:pt x="93" y="104"/>
                  </a:lnTo>
                  <a:lnTo>
                    <a:pt x="110" y="136"/>
                  </a:lnTo>
                  <a:lnTo>
                    <a:pt x="76" y="160"/>
                  </a:lnTo>
                  <a:lnTo>
                    <a:pt x="110" y="192"/>
                  </a:lnTo>
                  <a:lnTo>
                    <a:pt x="152" y="208"/>
                  </a:lnTo>
                  <a:lnTo>
                    <a:pt x="144" y="224"/>
                  </a:lnTo>
                  <a:lnTo>
                    <a:pt x="118" y="224"/>
                  </a:lnTo>
                  <a:lnTo>
                    <a:pt x="102" y="256"/>
                  </a:lnTo>
                  <a:lnTo>
                    <a:pt x="51" y="272"/>
                  </a:lnTo>
                  <a:lnTo>
                    <a:pt x="51" y="304"/>
                  </a:lnTo>
                  <a:lnTo>
                    <a:pt x="9" y="312"/>
                  </a:lnTo>
                  <a:lnTo>
                    <a:pt x="26" y="328"/>
                  </a:lnTo>
                  <a:lnTo>
                    <a:pt x="0" y="368"/>
                  </a:lnTo>
                  <a:lnTo>
                    <a:pt x="26" y="376"/>
                  </a:lnTo>
                  <a:lnTo>
                    <a:pt x="26" y="400"/>
                  </a:lnTo>
                  <a:lnTo>
                    <a:pt x="59" y="408"/>
                  </a:lnTo>
                  <a:lnTo>
                    <a:pt x="160" y="408"/>
                  </a:lnTo>
                  <a:lnTo>
                    <a:pt x="228" y="376"/>
                  </a:lnTo>
                  <a:lnTo>
                    <a:pt x="287" y="376"/>
                  </a:lnTo>
                  <a:lnTo>
                    <a:pt x="329" y="392"/>
                  </a:lnTo>
                  <a:lnTo>
                    <a:pt x="329" y="360"/>
                  </a:lnTo>
                  <a:lnTo>
                    <a:pt x="354" y="328"/>
                  </a:lnTo>
                  <a:lnTo>
                    <a:pt x="371" y="304"/>
                  </a:lnTo>
                  <a:lnTo>
                    <a:pt x="388" y="232"/>
                  </a:lnTo>
                  <a:lnTo>
                    <a:pt x="380" y="208"/>
                  </a:lnTo>
                  <a:lnTo>
                    <a:pt x="371" y="176"/>
                  </a:lnTo>
                  <a:lnTo>
                    <a:pt x="396" y="168"/>
                  </a:lnTo>
                  <a:lnTo>
                    <a:pt x="380" y="160"/>
                  </a:lnTo>
                  <a:lnTo>
                    <a:pt x="363" y="160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auto">
            <a:xfrm>
              <a:off x="2379" y="1912"/>
              <a:ext cx="202" cy="144"/>
            </a:xfrm>
            <a:custGeom>
              <a:avLst/>
              <a:gdLst>
                <a:gd name="T0" fmla="*/ 185 w 202"/>
                <a:gd name="T1" fmla="*/ 72 h 144"/>
                <a:gd name="T2" fmla="*/ 177 w 202"/>
                <a:gd name="T3" fmla="*/ 48 h 144"/>
                <a:gd name="T4" fmla="*/ 177 w 202"/>
                <a:gd name="T5" fmla="*/ 16 h 144"/>
                <a:gd name="T6" fmla="*/ 151 w 202"/>
                <a:gd name="T7" fmla="*/ 0 h 144"/>
                <a:gd name="T8" fmla="*/ 126 w 202"/>
                <a:gd name="T9" fmla="*/ 0 h 144"/>
                <a:gd name="T10" fmla="*/ 109 w 202"/>
                <a:gd name="T11" fmla="*/ 0 h 144"/>
                <a:gd name="T12" fmla="*/ 84 w 202"/>
                <a:gd name="T13" fmla="*/ 0 h 144"/>
                <a:gd name="T14" fmla="*/ 84 w 202"/>
                <a:gd name="T15" fmla="*/ 8 h 144"/>
                <a:gd name="T16" fmla="*/ 84 w 202"/>
                <a:gd name="T17" fmla="*/ 0 h 144"/>
                <a:gd name="T18" fmla="*/ 67 w 202"/>
                <a:gd name="T19" fmla="*/ 8 h 144"/>
                <a:gd name="T20" fmla="*/ 59 w 202"/>
                <a:gd name="T21" fmla="*/ 24 h 144"/>
                <a:gd name="T22" fmla="*/ 50 w 202"/>
                <a:gd name="T23" fmla="*/ 40 h 144"/>
                <a:gd name="T24" fmla="*/ 16 w 202"/>
                <a:gd name="T25" fmla="*/ 40 h 144"/>
                <a:gd name="T26" fmla="*/ 16 w 202"/>
                <a:gd name="T27" fmla="*/ 56 h 144"/>
                <a:gd name="T28" fmla="*/ 0 w 202"/>
                <a:gd name="T29" fmla="*/ 72 h 144"/>
                <a:gd name="T30" fmla="*/ 33 w 202"/>
                <a:gd name="T31" fmla="*/ 120 h 144"/>
                <a:gd name="T32" fmla="*/ 67 w 202"/>
                <a:gd name="T33" fmla="*/ 96 h 144"/>
                <a:gd name="T34" fmla="*/ 92 w 202"/>
                <a:gd name="T35" fmla="*/ 112 h 144"/>
                <a:gd name="T36" fmla="*/ 101 w 202"/>
                <a:gd name="T37" fmla="*/ 136 h 144"/>
                <a:gd name="T38" fmla="*/ 118 w 202"/>
                <a:gd name="T39" fmla="*/ 136 h 144"/>
                <a:gd name="T40" fmla="*/ 134 w 202"/>
                <a:gd name="T41" fmla="*/ 144 h 144"/>
                <a:gd name="T42" fmla="*/ 143 w 202"/>
                <a:gd name="T43" fmla="*/ 144 h 144"/>
                <a:gd name="T44" fmla="*/ 168 w 202"/>
                <a:gd name="T45" fmla="*/ 128 h 144"/>
                <a:gd name="T46" fmla="*/ 193 w 202"/>
                <a:gd name="T47" fmla="*/ 120 h 144"/>
                <a:gd name="T48" fmla="*/ 202 w 202"/>
                <a:gd name="T49" fmla="*/ 88 h 144"/>
                <a:gd name="T50" fmla="*/ 185 w 202"/>
                <a:gd name="T51" fmla="*/ 72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02" h="144">
                  <a:moveTo>
                    <a:pt x="185" y="72"/>
                  </a:moveTo>
                  <a:lnTo>
                    <a:pt x="177" y="48"/>
                  </a:lnTo>
                  <a:lnTo>
                    <a:pt x="177" y="16"/>
                  </a:lnTo>
                  <a:lnTo>
                    <a:pt x="151" y="0"/>
                  </a:lnTo>
                  <a:lnTo>
                    <a:pt x="126" y="0"/>
                  </a:lnTo>
                  <a:lnTo>
                    <a:pt x="109" y="0"/>
                  </a:lnTo>
                  <a:lnTo>
                    <a:pt x="84" y="0"/>
                  </a:lnTo>
                  <a:lnTo>
                    <a:pt x="84" y="8"/>
                  </a:lnTo>
                  <a:lnTo>
                    <a:pt x="84" y="0"/>
                  </a:lnTo>
                  <a:lnTo>
                    <a:pt x="67" y="8"/>
                  </a:lnTo>
                  <a:lnTo>
                    <a:pt x="59" y="24"/>
                  </a:lnTo>
                  <a:lnTo>
                    <a:pt x="50" y="40"/>
                  </a:lnTo>
                  <a:lnTo>
                    <a:pt x="16" y="40"/>
                  </a:lnTo>
                  <a:lnTo>
                    <a:pt x="16" y="56"/>
                  </a:lnTo>
                  <a:lnTo>
                    <a:pt x="0" y="72"/>
                  </a:lnTo>
                  <a:lnTo>
                    <a:pt x="33" y="120"/>
                  </a:lnTo>
                  <a:lnTo>
                    <a:pt x="67" y="96"/>
                  </a:lnTo>
                  <a:lnTo>
                    <a:pt x="92" y="112"/>
                  </a:lnTo>
                  <a:lnTo>
                    <a:pt x="101" y="136"/>
                  </a:lnTo>
                  <a:lnTo>
                    <a:pt x="118" y="136"/>
                  </a:lnTo>
                  <a:lnTo>
                    <a:pt x="134" y="144"/>
                  </a:lnTo>
                  <a:lnTo>
                    <a:pt x="143" y="144"/>
                  </a:lnTo>
                  <a:lnTo>
                    <a:pt x="168" y="128"/>
                  </a:lnTo>
                  <a:lnTo>
                    <a:pt x="193" y="120"/>
                  </a:lnTo>
                  <a:lnTo>
                    <a:pt x="202" y="88"/>
                  </a:lnTo>
                  <a:lnTo>
                    <a:pt x="185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>
              <a:off x="2429" y="1536"/>
              <a:ext cx="666" cy="1016"/>
            </a:xfrm>
            <a:custGeom>
              <a:avLst/>
              <a:gdLst>
                <a:gd name="T0" fmla="*/ 337 w 666"/>
                <a:gd name="T1" fmla="*/ 96 h 1016"/>
                <a:gd name="T2" fmla="*/ 421 w 666"/>
                <a:gd name="T3" fmla="*/ 24 h 1016"/>
                <a:gd name="T4" fmla="*/ 270 w 666"/>
                <a:gd name="T5" fmla="*/ 24 h 1016"/>
                <a:gd name="T6" fmla="*/ 253 w 666"/>
                <a:gd name="T7" fmla="*/ 80 h 1016"/>
                <a:gd name="T8" fmla="*/ 202 w 666"/>
                <a:gd name="T9" fmla="*/ 136 h 1016"/>
                <a:gd name="T10" fmla="*/ 169 w 666"/>
                <a:gd name="T11" fmla="*/ 200 h 1016"/>
                <a:gd name="T12" fmla="*/ 202 w 666"/>
                <a:gd name="T13" fmla="*/ 232 h 1016"/>
                <a:gd name="T14" fmla="*/ 169 w 666"/>
                <a:gd name="T15" fmla="*/ 320 h 1016"/>
                <a:gd name="T16" fmla="*/ 186 w 666"/>
                <a:gd name="T17" fmla="*/ 344 h 1016"/>
                <a:gd name="T18" fmla="*/ 228 w 666"/>
                <a:gd name="T19" fmla="*/ 320 h 1016"/>
                <a:gd name="T20" fmla="*/ 186 w 666"/>
                <a:gd name="T21" fmla="*/ 424 h 1016"/>
                <a:gd name="T22" fmla="*/ 236 w 666"/>
                <a:gd name="T23" fmla="*/ 464 h 1016"/>
                <a:gd name="T24" fmla="*/ 303 w 666"/>
                <a:gd name="T25" fmla="*/ 448 h 1016"/>
                <a:gd name="T26" fmla="*/ 287 w 666"/>
                <a:gd name="T27" fmla="*/ 496 h 1016"/>
                <a:gd name="T28" fmla="*/ 329 w 666"/>
                <a:gd name="T29" fmla="*/ 576 h 1016"/>
                <a:gd name="T30" fmla="*/ 295 w 666"/>
                <a:gd name="T31" fmla="*/ 648 h 1016"/>
                <a:gd name="T32" fmla="*/ 202 w 666"/>
                <a:gd name="T33" fmla="*/ 624 h 1016"/>
                <a:gd name="T34" fmla="*/ 160 w 666"/>
                <a:gd name="T35" fmla="*/ 680 h 1016"/>
                <a:gd name="T36" fmla="*/ 211 w 666"/>
                <a:gd name="T37" fmla="*/ 744 h 1016"/>
                <a:gd name="T38" fmla="*/ 101 w 666"/>
                <a:gd name="T39" fmla="*/ 776 h 1016"/>
                <a:gd name="T40" fmla="*/ 101 w 666"/>
                <a:gd name="T41" fmla="*/ 808 h 1016"/>
                <a:gd name="T42" fmla="*/ 169 w 666"/>
                <a:gd name="T43" fmla="*/ 824 h 1016"/>
                <a:gd name="T44" fmla="*/ 219 w 666"/>
                <a:gd name="T45" fmla="*/ 864 h 1016"/>
                <a:gd name="T46" fmla="*/ 295 w 666"/>
                <a:gd name="T47" fmla="*/ 848 h 1016"/>
                <a:gd name="T48" fmla="*/ 228 w 666"/>
                <a:gd name="T49" fmla="*/ 896 h 1016"/>
                <a:gd name="T50" fmla="*/ 127 w 666"/>
                <a:gd name="T51" fmla="*/ 904 h 1016"/>
                <a:gd name="T52" fmla="*/ 0 w 666"/>
                <a:gd name="T53" fmla="*/ 984 h 1016"/>
                <a:gd name="T54" fmla="*/ 51 w 666"/>
                <a:gd name="T55" fmla="*/ 1016 h 1016"/>
                <a:gd name="T56" fmla="*/ 93 w 666"/>
                <a:gd name="T57" fmla="*/ 976 h 1016"/>
                <a:gd name="T58" fmla="*/ 219 w 666"/>
                <a:gd name="T59" fmla="*/ 960 h 1016"/>
                <a:gd name="T60" fmla="*/ 337 w 666"/>
                <a:gd name="T61" fmla="*/ 984 h 1016"/>
                <a:gd name="T62" fmla="*/ 421 w 666"/>
                <a:gd name="T63" fmla="*/ 968 h 1016"/>
                <a:gd name="T64" fmla="*/ 573 w 666"/>
                <a:gd name="T65" fmla="*/ 968 h 1016"/>
                <a:gd name="T66" fmla="*/ 624 w 666"/>
                <a:gd name="T67" fmla="*/ 928 h 1016"/>
                <a:gd name="T68" fmla="*/ 590 w 666"/>
                <a:gd name="T69" fmla="*/ 872 h 1016"/>
                <a:gd name="T70" fmla="*/ 649 w 666"/>
                <a:gd name="T71" fmla="*/ 840 h 1016"/>
                <a:gd name="T72" fmla="*/ 666 w 666"/>
                <a:gd name="T73" fmla="*/ 760 h 1016"/>
                <a:gd name="T74" fmla="*/ 539 w 666"/>
                <a:gd name="T75" fmla="*/ 728 h 1016"/>
                <a:gd name="T76" fmla="*/ 523 w 666"/>
                <a:gd name="T77" fmla="*/ 632 h 1016"/>
                <a:gd name="T78" fmla="*/ 539 w 666"/>
                <a:gd name="T79" fmla="*/ 576 h 1016"/>
                <a:gd name="T80" fmla="*/ 480 w 666"/>
                <a:gd name="T81" fmla="*/ 512 h 1016"/>
                <a:gd name="T82" fmla="*/ 455 w 666"/>
                <a:gd name="T83" fmla="*/ 392 h 1016"/>
                <a:gd name="T84" fmla="*/ 413 w 666"/>
                <a:gd name="T85" fmla="*/ 344 h 1016"/>
                <a:gd name="T86" fmla="*/ 337 w 666"/>
                <a:gd name="T87" fmla="*/ 320 h 1016"/>
                <a:gd name="T88" fmla="*/ 388 w 666"/>
                <a:gd name="T89" fmla="*/ 280 h 1016"/>
                <a:gd name="T90" fmla="*/ 447 w 666"/>
                <a:gd name="T91" fmla="*/ 224 h 1016"/>
                <a:gd name="T92" fmla="*/ 489 w 666"/>
                <a:gd name="T93" fmla="*/ 144 h 1016"/>
                <a:gd name="T94" fmla="*/ 379 w 666"/>
                <a:gd name="T95" fmla="*/ 120 h 10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66" h="1016">
                  <a:moveTo>
                    <a:pt x="329" y="128"/>
                  </a:moveTo>
                  <a:lnTo>
                    <a:pt x="354" y="104"/>
                  </a:lnTo>
                  <a:lnTo>
                    <a:pt x="337" y="96"/>
                  </a:lnTo>
                  <a:lnTo>
                    <a:pt x="388" y="64"/>
                  </a:lnTo>
                  <a:lnTo>
                    <a:pt x="413" y="56"/>
                  </a:lnTo>
                  <a:lnTo>
                    <a:pt x="421" y="24"/>
                  </a:lnTo>
                  <a:lnTo>
                    <a:pt x="320" y="16"/>
                  </a:lnTo>
                  <a:lnTo>
                    <a:pt x="287" y="0"/>
                  </a:lnTo>
                  <a:lnTo>
                    <a:pt x="270" y="24"/>
                  </a:lnTo>
                  <a:lnTo>
                    <a:pt x="253" y="40"/>
                  </a:lnTo>
                  <a:lnTo>
                    <a:pt x="245" y="56"/>
                  </a:lnTo>
                  <a:lnTo>
                    <a:pt x="253" y="80"/>
                  </a:lnTo>
                  <a:lnTo>
                    <a:pt x="219" y="88"/>
                  </a:lnTo>
                  <a:lnTo>
                    <a:pt x="202" y="104"/>
                  </a:lnTo>
                  <a:lnTo>
                    <a:pt x="202" y="136"/>
                  </a:lnTo>
                  <a:lnTo>
                    <a:pt x="202" y="160"/>
                  </a:lnTo>
                  <a:lnTo>
                    <a:pt x="186" y="184"/>
                  </a:lnTo>
                  <a:lnTo>
                    <a:pt x="169" y="200"/>
                  </a:lnTo>
                  <a:lnTo>
                    <a:pt x="135" y="248"/>
                  </a:lnTo>
                  <a:lnTo>
                    <a:pt x="160" y="256"/>
                  </a:lnTo>
                  <a:lnTo>
                    <a:pt x="202" y="232"/>
                  </a:lnTo>
                  <a:lnTo>
                    <a:pt x="186" y="264"/>
                  </a:lnTo>
                  <a:lnTo>
                    <a:pt x="177" y="296"/>
                  </a:lnTo>
                  <a:lnTo>
                    <a:pt x="169" y="320"/>
                  </a:lnTo>
                  <a:lnTo>
                    <a:pt x="143" y="376"/>
                  </a:lnTo>
                  <a:lnTo>
                    <a:pt x="169" y="376"/>
                  </a:lnTo>
                  <a:lnTo>
                    <a:pt x="186" y="344"/>
                  </a:lnTo>
                  <a:lnTo>
                    <a:pt x="202" y="304"/>
                  </a:lnTo>
                  <a:lnTo>
                    <a:pt x="211" y="328"/>
                  </a:lnTo>
                  <a:lnTo>
                    <a:pt x="228" y="320"/>
                  </a:lnTo>
                  <a:lnTo>
                    <a:pt x="219" y="344"/>
                  </a:lnTo>
                  <a:lnTo>
                    <a:pt x="228" y="360"/>
                  </a:lnTo>
                  <a:lnTo>
                    <a:pt x="186" y="424"/>
                  </a:lnTo>
                  <a:lnTo>
                    <a:pt x="194" y="472"/>
                  </a:lnTo>
                  <a:lnTo>
                    <a:pt x="202" y="440"/>
                  </a:lnTo>
                  <a:lnTo>
                    <a:pt x="236" y="464"/>
                  </a:lnTo>
                  <a:lnTo>
                    <a:pt x="253" y="456"/>
                  </a:lnTo>
                  <a:lnTo>
                    <a:pt x="278" y="464"/>
                  </a:lnTo>
                  <a:lnTo>
                    <a:pt x="303" y="448"/>
                  </a:lnTo>
                  <a:lnTo>
                    <a:pt x="329" y="456"/>
                  </a:lnTo>
                  <a:lnTo>
                    <a:pt x="295" y="480"/>
                  </a:lnTo>
                  <a:lnTo>
                    <a:pt x="287" y="496"/>
                  </a:lnTo>
                  <a:lnTo>
                    <a:pt x="312" y="544"/>
                  </a:lnTo>
                  <a:lnTo>
                    <a:pt x="329" y="544"/>
                  </a:lnTo>
                  <a:lnTo>
                    <a:pt x="329" y="576"/>
                  </a:lnTo>
                  <a:lnTo>
                    <a:pt x="320" y="576"/>
                  </a:lnTo>
                  <a:lnTo>
                    <a:pt x="312" y="632"/>
                  </a:lnTo>
                  <a:lnTo>
                    <a:pt x="295" y="648"/>
                  </a:lnTo>
                  <a:lnTo>
                    <a:pt x="287" y="640"/>
                  </a:lnTo>
                  <a:lnTo>
                    <a:pt x="236" y="640"/>
                  </a:lnTo>
                  <a:lnTo>
                    <a:pt x="202" y="624"/>
                  </a:lnTo>
                  <a:lnTo>
                    <a:pt x="186" y="632"/>
                  </a:lnTo>
                  <a:lnTo>
                    <a:pt x="202" y="648"/>
                  </a:lnTo>
                  <a:lnTo>
                    <a:pt x="160" y="680"/>
                  </a:lnTo>
                  <a:lnTo>
                    <a:pt x="177" y="688"/>
                  </a:lnTo>
                  <a:lnTo>
                    <a:pt x="202" y="680"/>
                  </a:lnTo>
                  <a:lnTo>
                    <a:pt x="211" y="744"/>
                  </a:lnTo>
                  <a:lnTo>
                    <a:pt x="169" y="760"/>
                  </a:lnTo>
                  <a:lnTo>
                    <a:pt x="143" y="768"/>
                  </a:lnTo>
                  <a:lnTo>
                    <a:pt x="101" y="776"/>
                  </a:lnTo>
                  <a:lnTo>
                    <a:pt x="84" y="784"/>
                  </a:lnTo>
                  <a:lnTo>
                    <a:pt x="93" y="792"/>
                  </a:lnTo>
                  <a:lnTo>
                    <a:pt x="101" y="808"/>
                  </a:lnTo>
                  <a:lnTo>
                    <a:pt x="135" y="824"/>
                  </a:lnTo>
                  <a:lnTo>
                    <a:pt x="152" y="808"/>
                  </a:lnTo>
                  <a:lnTo>
                    <a:pt x="169" y="824"/>
                  </a:lnTo>
                  <a:lnTo>
                    <a:pt x="160" y="840"/>
                  </a:lnTo>
                  <a:lnTo>
                    <a:pt x="194" y="840"/>
                  </a:lnTo>
                  <a:lnTo>
                    <a:pt x="219" y="864"/>
                  </a:lnTo>
                  <a:lnTo>
                    <a:pt x="261" y="864"/>
                  </a:lnTo>
                  <a:lnTo>
                    <a:pt x="278" y="856"/>
                  </a:lnTo>
                  <a:lnTo>
                    <a:pt x="295" y="848"/>
                  </a:lnTo>
                  <a:lnTo>
                    <a:pt x="270" y="872"/>
                  </a:lnTo>
                  <a:lnTo>
                    <a:pt x="261" y="888"/>
                  </a:lnTo>
                  <a:lnTo>
                    <a:pt x="228" y="896"/>
                  </a:lnTo>
                  <a:lnTo>
                    <a:pt x="160" y="888"/>
                  </a:lnTo>
                  <a:lnTo>
                    <a:pt x="152" y="896"/>
                  </a:lnTo>
                  <a:lnTo>
                    <a:pt x="127" y="904"/>
                  </a:lnTo>
                  <a:lnTo>
                    <a:pt x="110" y="928"/>
                  </a:lnTo>
                  <a:lnTo>
                    <a:pt x="42" y="976"/>
                  </a:lnTo>
                  <a:lnTo>
                    <a:pt x="0" y="984"/>
                  </a:lnTo>
                  <a:lnTo>
                    <a:pt x="9" y="992"/>
                  </a:lnTo>
                  <a:lnTo>
                    <a:pt x="34" y="992"/>
                  </a:lnTo>
                  <a:lnTo>
                    <a:pt x="51" y="1016"/>
                  </a:lnTo>
                  <a:lnTo>
                    <a:pt x="68" y="1008"/>
                  </a:lnTo>
                  <a:lnTo>
                    <a:pt x="68" y="992"/>
                  </a:lnTo>
                  <a:lnTo>
                    <a:pt x="93" y="976"/>
                  </a:lnTo>
                  <a:lnTo>
                    <a:pt x="143" y="976"/>
                  </a:lnTo>
                  <a:lnTo>
                    <a:pt x="169" y="1008"/>
                  </a:lnTo>
                  <a:lnTo>
                    <a:pt x="219" y="960"/>
                  </a:lnTo>
                  <a:lnTo>
                    <a:pt x="261" y="952"/>
                  </a:lnTo>
                  <a:lnTo>
                    <a:pt x="295" y="976"/>
                  </a:lnTo>
                  <a:lnTo>
                    <a:pt x="337" y="984"/>
                  </a:lnTo>
                  <a:lnTo>
                    <a:pt x="346" y="968"/>
                  </a:lnTo>
                  <a:lnTo>
                    <a:pt x="388" y="968"/>
                  </a:lnTo>
                  <a:lnTo>
                    <a:pt x="421" y="968"/>
                  </a:lnTo>
                  <a:lnTo>
                    <a:pt x="472" y="968"/>
                  </a:lnTo>
                  <a:lnTo>
                    <a:pt x="506" y="984"/>
                  </a:lnTo>
                  <a:lnTo>
                    <a:pt x="573" y="968"/>
                  </a:lnTo>
                  <a:lnTo>
                    <a:pt x="590" y="952"/>
                  </a:lnTo>
                  <a:lnTo>
                    <a:pt x="624" y="952"/>
                  </a:lnTo>
                  <a:lnTo>
                    <a:pt x="624" y="928"/>
                  </a:lnTo>
                  <a:lnTo>
                    <a:pt x="565" y="912"/>
                  </a:lnTo>
                  <a:lnTo>
                    <a:pt x="590" y="896"/>
                  </a:lnTo>
                  <a:lnTo>
                    <a:pt x="590" y="872"/>
                  </a:lnTo>
                  <a:lnTo>
                    <a:pt x="624" y="872"/>
                  </a:lnTo>
                  <a:lnTo>
                    <a:pt x="624" y="856"/>
                  </a:lnTo>
                  <a:lnTo>
                    <a:pt x="649" y="840"/>
                  </a:lnTo>
                  <a:lnTo>
                    <a:pt x="657" y="816"/>
                  </a:lnTo>
                  <a:lnTo>
                    <a:pt x="666" y="800"/>
                  </a:lnTo>
                  <a:lnTo>
                    <a:pt x="666" y="760"/>
                  </a:lnTo>
                  <a:lnTo>
                    <a:pt x="582" y="728"/>
                  </a:lnTo>
                  <a:lnTo>
                    <a:pt x="565" y="744"/>
                  </a:lnTo>
                  <a:lnTo>
                    <a:pt x="539" y="728"/>
                  </a:lnTo>
                  <a:lnTo>
                    <a:pt x="573" y="704"/>
                  </a:lnTo>
                  <a:lnTo>
                    <a:pt x="556" y="656"/>
                  </a:lnTo>
                  <a:lnTo>
                    <a:pt x="523" y="632"/>
                  </a:lnTo>
                  <a:lnTo>
                    <a:pt x="548" y="632"/>
                  </a:lnTo>
                  <a:lnTo>
                    <a:pt x="539" y="592"/>
                  </a:lnTo>
                  <a:lnTo>
                    <a:pt x="539" y="576"/>
                  </a:lnTo>
                  <a:lnTo>
                    <a:pt x="531" y="560"/>
                  </a:lnTo>
                  <a:lnTo>
                    <a:pt x="523" y="536"/>
                  </a:lnTo>
                  <a:lnTo>
                    <a:pt x="480" y="512"/>
                  </a:lnTo>
                  <a:lnTo>
                    <a:pt x="472" y="480"/>
                  </a:lnTo>
                  <a:lnTo>
                    <a:pt x="455" y="440"/>
                  </a:lnTo>
                  <a:lnTo>
                    <a:pt x="455" y="392"/>
                  </a:lnTo>
                  <a:lnTo>
                    <a:pt x="447" y="376"/>
                  </a:lnTo>
                  <a:lnTo>
                    <a:pt x="421" y="352"/>
                  </a:lnTo>
                  <a:lnTo>
                    <a:pt x="413" y="344"/>
                  </a:lnTo>
                  <a:lnTo>
                    <a:pt x="396" y="328"/>
                  </a:lnTo>
                  <a:lnTo>
                    <a:pt x="362" y="328"/>
                  </a:lnTo>
                  <a:lnTo>
                    <a:pt x="337" y="320"/>
                  </a:lnTo>
                  <a:lnTo>
                    <a:pt x="371" y="312"/>
                  </a:lnTo>
                  <a:lnTo>
                    <a:pt x="396" y="304"/>
                  </a:lnTo>
                  <a:lnTo>
                    <a:pt x="388" y="280"/>
                  </a:lnTo>
                  <a:lnTo>
                    <a:pt x="421" y="264"/>
                  </a:lnTo>
                  <a:lnTo>
                    <a:pt x="421" y="248"/>
                  </a:lnTo>
                  <a:lnTo>
                    <a:pt x="447" y="224"/>
                  </a:lnTo>
                  <a:lnTo>
                    <a:pt x="455" y="192"/>
                  </a:lnTo>
                  <a:lnTo>
                    <a:pt x="489" y="168"/>
                  </a:lnTo>
                  <a:lnTo>
                    <a:pt x="489" y="144"/>
                  </a:lnTo>
                  <a:lnTo>
                    <a:pt x="447" y="144"/>
                  </a:lnTo>
                  <a:lnTo>
                    <a:pt x="430" y="128"/>
                  </a:lnTo>
                  <a:lnTo>
                    <a:pt x="379" y="120"/>
                  </a:lnTo>
                  <a:lnTo>
                    <a:pt x="329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9" name="Freeform 12"/>
            <p:cNvSpPr>
              <a:spLocks/>
            </p:cNvSpPr>
            <p:nvPr/>
          </p:nvSpPr>
          <p:spPr bwMode="auto">
            <a:xfrm>
              <a:off x="2379" y="1912"/>
              <a:ext cx="202" cy="144"/>
            </a:xfrm>
            <a:custGeom>
              <a:avLst/>
              <a:gdLst>
                <a:gd name="T0" fmla="*/ 185 w 202"/>
                <a:gd name="T1" fmla="*/ 72 h 144"/>
                <a:gd name="T2" fmla="*/ 177 w 202"/>
                <a:gd name="T3" fmla="*/ 48 h 144"/>
                <a:gd name="T4" fmla="*/ 177 w 202"/>
                <a:gd name="T5" fmla="*/ 16 h 144"/>
                <a:gd name="T6" fmla="*/ 151 w 202"/>
                <a:gd name="T7" fmla="*/ 0 h 144"/>
                <a:gd name="T8" fmla="*/ 126 w 202"/>
                <a:gd name="T9" fmla="*/ 0 h 144"/>
                <a:gd name="T10" fmla="*/ 109 w 202"/>
                <a:gd name="T11" fmla="*/ 0 h 144"/>
                <a:gd name="T12" fmla="*/ 84 w 202"/>
                <a:gd name="T13" fmla="*/ 0 h 144"/>
                <a:gd name="T14" fmla="*/ 84 w 202"/>
                <a:gd name="T15" fmla="*/ 8 h 144"/>
                <a:gd name="T16" fmla="*/ 84 w 202"/>
                <a:gd name="T17" fmla="*/ 0 h 144"/>
                <a:gd name="T18" fmla="*/ 67 w 202"/>
                <a:gd name="T19" fmla="*/ 8 h 144"/>
                <a:gd name="T20" fmla="*/ 59 w 202"/>
                <a:gd name="T21" fmla="*/ 24 h 144"/>
                <a:gd name="T22" fmla="*/ 50 w 202"/>
                <a:gd name="T23" fmla="*/ 40 h 144"/>
                <a:gd name="T24" fmla="*/ 16 w 202"/>
                <a:gd name="T25" fmla="*/ 40 h 144"/>
                <a:gd name="T26" fmla="*/ 16 w 202"/>
                <a:gd name="T27" fmla="*/ 56 h 144"/>
                <a:gd name="T28" fmla="*/ 0 w 202"/>
                <a:gd name="T29" fmla="*/ 72 h 144"/>
                <a:gd name="T30" fmla="*/ 33 w 202"/>
                <a:gd name="T31" fmla="*/ 120 h 144"/>
                <a:gd name="T32" fmla="*/ 67 w 202"/>
                <a:gd name="T33" fmla="*/ 96 h 144"/>
                <a:gd name="T34" fmla="*/ 92 w 202"/>
                <a:gd name="T35" fmla="*/ 112 h 144"/>
                <a:gd name="T36" fmla="*/ 101 w 202"/>
                <a:gd name="T37" fmla="*/ 136 h 144"/>
                <a:gd name="T38" fmla="*/ 118 w 202"/>
                <a:gd name="T39" fmla="*/ 136 h 144"/>
                <a:gd name="T40" fmla="*/ 134 w 202"/>
                <a:gd name="T41" fmla="*/ 144 h 144"/>
                <a:gd name="T42" fmla="*/ 143 w 202"/>
                <a:gd name="T43" fmla="*/ 144 h 144"/>
                <a:gd name="T44" fmla="*/ 143 w 202"/>
                <a:gd name="T45" fmla="*/ 144 h 144"/>
                <a:gd name="T46" fmla="*/ 168 w 202"/>
                <a:gd name="T47" fmla="*/ 128 h 144"/>
                <a:gd name="T48" fmla="*/ 193 w 202"/>
                <a:gd name="T49" fmla="*/ 120 h 144"/>
                <a:gd name="T50" fmla="*/ 202 w 202"/>
                <a:gd name="T51" fmla="*/ 88 h 144"/>
                <a:gd name="T52" fmla="*/ 185 w 202"/>
                <a:gd name="T53" fmla="*/ 72 h 14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02" h="144">
                  <a:moveTo>
                    <a:pt x="185" y="72"/>
                  </a:moveTo>
                  <a:lnTo>
                    <a:pt x="177" y="48"/>
                  </a:lnTo>
                  <a:lnTo>
                    <a:pt x="177" y="16"/>
                  </a:lnTo>
                  <a:lnTo>
                    <a:pt x="151" y="0"/>
                  </a:lnTo>
                  <a:lnTo>
                    <a:pt x="126" y="0"/>
                  </a:lnTo>
                  <a:lnTo>
                    <a:pt x="109" y="0"/>
                  </a:lnTo>
                  <a:lnTo>
                    <a:pt x="84" y="0"/>
                  </a:lnTo>
                  <a:lnTo>
                    <a:pt x="84" y="8"/>
                  </a:lnTo>
                  <a:lnTo>
                    <a:pt x="84" y="0"/>
                  </a:lnTo>
                  <a:lnTo>
                    <a:pt x="67" y="8"/>
                  </a:lnTo>
                  <a:lnTo>
                    <a:pt x="59" y="24"/>
                  </a:lnTo>
                  <a:lnTo>
                    <a:pt x="50" y="40"/>
                  </a:lnTo>
                  <a:lnTo>
                    <a:pt x="16" y="40"/>
                  </a:lnTo>
                  <a:lnTo>
                    <a:pt x="16" y="56"/>
                  </a:lnTo>
                  <a:lnTo>
                    <a:pt x="0" y="72"/>
                  </a:lnTo>
                  <a:lnTo>
                    <a:pt x="33" y="120"/>
                  </a:lnTo>
                  <a:lnTo>
                    <a:pt x="67" y="96"/>
                  </a:lnTo>
                  <a:lnTo>
                    <a:pt x="92" y="112"/>
                  </a:lnTo>
                  <a:lnTo>
                    <a:pt x="101" y="136"/>
                  </a:lnTo>
                  <a:lnTo>
                    <a:pt x="118" y="136"/>
                  </a:lnTo>
                  <a:lnTo>
                    <a:pt x="134" y="144"/>
                  </a:lnTo>
                  <a:lnTo>
                    <a:pt x="143" y="144"/>
                  </a:lnTo>
                  <a:lnTo>
                    <a:pt x="168" y="128"/>
                  </a:lnTo>
                  <a:lnTo>
                    <a:pt x="193" y="120"/>
                  </a:lnTo>
                  <a:lnTo>
                    <a:pt x="202" y="88"/>
                  </a:lnTo>
                  <a:lnTo>
                    <a:pt x="185" y="72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2429" y="1536"/>
              <a:ext cx="666" cy="1016"/>
            </a:xfrm>
            <a:custGeom>
              <a:avLst/>
              <a:gdLst>
                <a:gd name="T0" fmla="*/ 337 w 666"/>
                <a:gd name="T1" fmla="*/ 96 h 1016"/>
                <a:gd name="T2" fmla="*/ 421 w 666"/>
                <a:gd name="T3" fmla="*/ 24 h 1016"/>
                <a:gd name="T4" fmla="*/ 270 w 666"/>
                <a:gd name="T5" fmla="*/ 24 h 1016"/>
                <a:gd name="T6" fmla="*/ 253 w 666"/>
                <a:gd name="T7" fmla="*/ 80 h 1016"/>
                <a:gd name="T8" fmla="*/ 202 w 666"/>
                <a:gd name="T9" fmla="*/ 136 h 1016"/>
                <a:gd name="T10" fmla="*/ 169 w 666"/>
                <a:gd name="T11" fmla="*/ 200 h 1016"/>
                <a:gd name="T12" fmla="*/ 202 w 666"/>
                <a:gd name="T13" fmla="*/ 232 h 1016"/>
                <a:gd name="T14" fmla="*/ 169 w 666"/>
                <a:gd name="T15" fmla="*/ 320 h 1016"/>
                <a:gd name="T16" fmla="*/ 186 w 666"/>
                <a:gd name="T17" fmla="*/ 344 h 1016"/>
                <a:gd name="T18" fmla="*/ 228 w 666"/>
                <a:gd name="T19" fmla="*/ 320 h 1016"/>
                <a:gd name="T20" fmla="*/ 186 w 666"/>
                <a:gd name="T21" fmla="*/ 424 h 1016"/>
                <a:gd name="T22" fmla="*/ 236 w 666"/>
                <a:gd name="T23" fmla="*/ 464 h 1016"/>
                <a:gd name="T24" fmla="*/ 303 w 666"/>
                <a:gd name="T25" fmla="*/ 448 h 1016"/>
                <a:gd name="T26" fmla="*/ 287 w 666"/>
                <a:gd name="T27" fmla="*/ 496 h 1016"/>
                <a:gd name="T28" fmla="*/ 329 w 666"/>
                <a:gd name="T29" fmla="*/ 576 h 1016"/>
                <a:gd name="T30" fmla="*/ 295 w 666"/>
                <a:gd name="T31" fmla="*/ 648 h 1016"/>
                <a:gd name="T32" fmla="*/ 202 w 666"/>
                <a:gd name="T33" fmla="*/ 624 h 1016"/>
                <a:gd name="T34" fmla="*/ 160 w 666"/>
                <a:gd name="T35" fmla="*/ 680 h 1016"/>
                <a:gd name="T36" fmla="*/ 211 w 666"/>
                <a:gd name="T37" fmla="*/ 744 h 1016"/>
                <a:gd name="T38" fmla="*/ 101 w 666"/>
                <a:gd name="T39" fmla="*/ 776 h 1016"/>
                <a:gd name="T40" fmla="*/ 101 w 666"/>
                <a:gd name="T41" fmla="*/ 808 h 1016"/>
                <a:gd name="T42" fmla="*/ 169 w 666"/>
                <a:gd name="T43" fmla="*/ 824 h 1016"/>
                <a:gd name="T44" fmla="*/ 219 w 666"/>
                <a:gd name="T45" fmla="*/ 864 h 1016"/>
                <a:gd name="T46" fmla="*/ 295 w 666"/>
                <a:gd name="T47" fmla="*/ 848 h 1016"/>
                <a:gd name="T48" fmla="*/ 228 w 666"/>
                <a:gd name="T49" fmla="*/ 896 h 1016"/>
                <a:gd name="T50" fmla="*/ 127 w 666"/>
                <a:gd name="T51" fmla="*/ 904 h 1016"/>
                <a:gd name="T52" fmla="*/ 0 w 666"/>
                <a:gd name="T53" fmla="*/ 984 h 1016"/>
                <a:gd name="T54" fmla="*/ 51 w 666"/>
                <a:gd name="T55" fmla="*/ 1016 h 1016"/>
                <a:gd name="T56" fmla="*/ 93 w 666"/>
                <a:gd name="T57" fmla="*/ 976 h 1016"/>
                <a:gd name="T58" fmla="*/ 219 w 666"/>
                <a:gd name="T59" fmla="*/ 960 h 1016"/>
                <a:gd name="T60" fmla="*/ 337 w 666"/>
                <a:gd name="T61" fmla="*/ 984 h 1016"/>
                <a:gd name="T62" fmla="*/ 421 w 666"/>
                <a:gd name="T63" fmla="*/ 968 h 1016"/>
                <a:gd name="T64" fmla="*/ 573 w 666"/>
                <a:gd name="T65" fmla="*/ 968 h 1016"/>
                <a:gd name="T66" fmla="*/ 624 w 666"/>
                <a:gd name="T67" fmla="*/ 928 h 1016"/>
                <a:gd name="T68" fmla="*/ 590 w 666"/>
                <a:gd name="T69" fmla="*/ 872 h 1016"/>
                <a:gd name="T70" fmla="*/ 649 w 666"/>
                <a:gd name="T71" fmla="*/ 840 h 1016"/>
                <a:gd name="T72" fmla="*/ 666 w 666"/>
                <a:gd name="T73" fmla="*/ 760 h 1016"/>
                <a:gd name="T74" fmla="*/ 539 w 666"/>
                <a:gd name="T75" fmla="*/ 728 h 1016"/>
                <a:gd name="T76" fmla="*/ 523 w 666"/>
                <a:gd name="T77" fmla="*/ 632 h 1016"/>
                <a:gd name="T78" fmla="*/ 539 w 666"/>
                <a:gd name="T79" fmla="*/ 576 h 1016"/>
                <a:gd name="T80" fmla="*/ 480 w 666"/>
                <a:gd name="T81" fmla="*/ 512 h 1016"/>
                <a:gd name="T82" fmla="*/ 455 w 666"/>
                <a:gd name="T83" fmla="*/ 392 h 1016"/>
                <a:gd name="T84" fmla="*/ 413 w 666"/>
                <a:gd name="T85" fmla="*/ 344 h 1016"/>
                <a:gd name="T86" fmla="*/ 337 w 666"/>
                <a:gd name="T87" fmla="*/ 320 h 1016"/>
                <a:gd name="T88" fmla="*/ 388 w 666"/>
                <a:gd name="T89" fmla="*/ 280 h 1016"/>
                <a:gd name="T90" fmla="*/ 447 w 666"/>
                <a:gd name="T91" fmla="*/ 224 h 1016"/>
                <a:gd name="T92" fmla="*/ 489 w 666"/>
                <a:gd name="T93" fmla="*/ 144 h 1016"/>
                <a:gd name="T94" fmla="*/ 379 w 666"/>
                <a:gd name="T95" fmla="*/ 120 h 10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66" h="1016">
                  <a:moveTo>
                    <a:pt x="329" y="128"/>
                  </a:moveTo>
                  <a:lnTo>
                    <a:pt x="354" y="104"/>
                  </a:lnTo>
                  <a:lnTo>
                    <a:pt x="337" y="96"/>
                  </a:lnTo>
                  <a:lnTo>
                    <a:pt x="388" y="64"/>
                  </a:lnTo>
                  <a:lnTo>
                    <a:pt x="413" y="56"/>
                  </a:lnTo>
                  <a:lnTo>
                    <a:pt x="421" y="24"/>
                  </a:lnTo>
                  <a:lnTo>
                    <a:pt x="320" y="16"/>
                  </a:lnTo>
                  <a:lnTo>
                    <a:pt x="287" y="0"/>
                  </a:lnTo>
                  <a:lnTo>
                    <a:pt x="270" y="24"/>
                  </a:lnTo>
                  <a:lnTo>
                    <a:pt x="253" y="40"/>
                  </a:lnTo>
                  <a:lnTo>
                    <a:pt x="245" y="56"/>
                  </a:lnTo>
                  <a:lnTo>
                    <a:pt x="253" y="80"/>
                  </a:lnTo>
                  <a:lnTo>
                    <a:pt x="219" y="88"/>
                  </a:lnTo>
                  <a:lnTo>
                    <a:pt x="202" y="104"/>
                  </a:lnTo>
                  <a:lnTo>
                    <a:pt x="202" y="136"/>
                  </a:lnTo>
                  <a:lnTo>
                    <a:pt x="202" y="160"/>
                  </a:lnTo>
                  <a:lnTo>
                    <a:pt x="186" y="184"/>
                  </a:lnTo>
                  <a:lnTo>
                    <a:pt x="169" y="200"/>
                  </a:lnTo>
                  <a:lnTo>
                    <a:pt x="135" y="248"/>
                  </a:lnTo>
                  <a:lnTo>
                    <a:pt x="160" y="256"/>
                  </a:lnTo>
                  <a:lnTo>
                    <a:pt x="202" y="232"/>
                  </a:lnTo>
                  <a:lnTo>
                    <a:pt x="186" y="264"/>
                  </a:lnTo>
                  <a:lnTo>
                    <a:pt x="177" y="296"/>
                  </a:lnTo>
                  <a:lnTo>
                    <a:pt x="169" y="320"/>
                  </a:lnTo>
                  <a:lnTo>
                    <a:pt x="143" y="376"/>
                  </a:lnTo>
                  <a:lnTo>
                    <a:pt x="169" y="376"/>
                  </a:lnTo>
                  <a:lnTo>
                    <a:pt x="186" y="344"/>
                  </a:lnTo>
                  <a:lnTo>
                    <a:pt x="202" y="304"/>
                  </a:lnTo>
                  <a:lnTo>
                    <a:pt x="211" y="328"/>
                  </a:lnTo>
                  <a:lnTo>
                    <a:pt x="228" y="320"/>
                  </a:lnTo>
                  <a:lnTo>
                    <a:pt x="219" y="344"/>
                  </a:lnTo>
                  <a:lnTo>
                    <a:pt x="228" y="360"/>
                  </a:lnTo>
                  <a:lnTo>
                    <a:pt x="186" y="424"/>
                  </a:lnTo>
                  <a:lnTo>
                    <a:pt x="194" y="472"/>
                  </a:lnTo>
                  <a:lnTo>
                    <a:pt x="202" y="440"/>
                  </a:lnTo>
                  <a:lnTo>
                    <a:pt x="236" y="464"/>
                  </a:lnTo>
                  <a:lnTo>
                    <a:pt x="253" y="456"/>
                  </a:lnTo>
                  <a:lnTo>
                    <a:pt x="278" y="464"/>
                  </a:lnTo>
                  <a:lnTo>
                    <a:pt x="303" y="448"/>
                  </a:lnTo>
                  <a:lnTo>
                    <a:pt x="329" y="456"/>
                  </a:lnTo>
                  <a:lnTo>
                    <a:pt x="295" y="480"/>
                  </a:lnTo>
                  <a:lnTo>
                    <a:pt x="287" y="496"/>
                  </a:lnTo>
                  <a:lnTo>
                    <a:pt x="312" y="544"/>
                  </a:lnTo>
                  <a:lnTo>
                    <a:pt x="329" y="544"/>
                  </a:lnTo>
                  <a:lnTo>
                    <a:pt x="329" y="576"/>
                  </a:lnTo>
                  <a:lnTo>
                    <a:pt x="320" y="576"/>
                  </a:lnTo>
                  <a:lnTo>
                    <a:pt x="312" y="632"/>
                  </a:lnTo>
                  <a:lnTo>
                    <a:pt x="295" y="648"/>
                  </a:lnTo>
                  <a:lnTo>
                    <a:pt x="287" y="640"/>
                  </a:lnTo>
                  <a:lnTo>
                    <a:pt x="236" y="640"/>
                  </a:lnTo>
                  <a:lnTo>
                    <a:pt x="202" y="624"/>
                  </a:lnTo>
                  <a:lnTo>
                    <a:pt x="186" y="632"/>
                  </a:lnTo>
                  <a:lnTo>
                    <a:pt x="202" y="648"/>
                  </a:lnTo>
                  <a:lnTo>
                    <a:pt x="160" y="680"/>
                  </a:lnTo>
                  <a:lnTo>
                    <a:pt x="177" y="688"/>
                  </a:lnTo>
                  <a:lnTo>
                    <a:pt x="202" y="680"/>
                  </a:lnTo>
                  <a:lnTo>
                    <a:pt x="211" y="744"/>
                  </a:lnTo>
                  <a:lnTo>
                    <a:pt x="169" y="760"/>
                  </a:lnTo>
                  <a:lnTo>
                    <a:pt x="143" y="768"/>
                  </a:lnTo>
                  <a:lnTo>
                    <a:pt x="101" y="776"/>
                  </a:lnTo>
                  <a:lnTo>
                    <a:pt x="84" y="784"/>
                  </a:lnTo>
                  <a:lnTo>
                    <a:pt x="93" y="792"/>
                  </a:lnTo>
                  <a:lnTo>
                    <a:pt x="101" y="808"/>
                  </a:lnTo>
                  <a:lnTo>
                    <a:pt x="135" y="824"/>
                  </a:lnTo>
                  <a:lnTo>
                    <a:pt x="152" y="808"/>
                  </a:lnTo>
                  <a:lnTo>
                    <a:pt x="169" y="824"/>
                  </a:lnTo>
                  <a:lnTo>
                    <a:pt x="160" y="840"/>
                  </a:lnTo>
                  <a:lnTo>
                    <a:pt x="194" y="840"/>
                  </a:lnTo>
                  <a:lnTo>
                    <a:pt x="219" y="864"/>
                  </a:lnTo>
                  <a:lnTo>
                    <a:pt x="261" y="864"/>
                  </a:lnTo>
                  <a:lnTo>
                    <a:pt x="278" y="856"/>
                  </a:lnTo>
                  <a:lnTo>
                    <a:pt x="295" y="848"/>
                  </a:lnTo>
                  <a:lnTo>
                    <a:pt x="270" y="872"/>
                  </a:lnTo>
                  <a:lnTo>
                    <a:pt x="261" y="888"/>
                  </a:lnTo>
                  <a:lnTo>
                    <a:pt x="228" y="896"/>
                  </a:lnTo>
                  <a:lnTo>
                    <a:pt x="160" y="888"/>
                  </a:lnTo>
                  <a:lnTo>
                    <a:pt x="152" y="896"/>
                  </a:lnTo>
                  <a:lnTo>
                    <a:pt x="127" y="904"/>
                  </a:lnTo>
                  <a:lnTo>
                    <a:pt x="110" y="928"/>
                  </a:lnTo>
                  <a:lnTo>
                    <a:pt x="42" y="976"/>
                  </a:lnTo>
                  <a:lnTo>
                    <a:pt x="0" y="984"/>
                  </a:lnTo>
                  <a:lnTo>
                    <a:pt x="9" y="992"/>
                  </a:lnTo>
                  <a:lnTo>
                    <a:pt x="34" y="992"/>
                  </a:lnTo>
                  <a:lnTo>
                    <a:pt x="51" y="1016"/>
                  </a:lnTo>
                  <a:lnTo>
                    <a:pt x="68" y="1008"/>
                  </a:lnTo>
                  <a:lnTo>
                    <a:pt x="68" y="992"/>
                  </a:lnTo>
                  <a:lnTo>
                    <a:pt x="93" y="976"/>
                  </a:lnTo>
                  <a:lnTo>
                    <a:pt x="143" y="976"/>
                  </a:lnTo>
                  <a:lnTo>
                    <a:pt x="169" y="1008"/>
                  </a:lnTo>
                  <a:lnTo>
                    <a:pt x="219" y="960"/>
                  </a:lnTo>
                  <a:lnTo>
                    <a:pt x="261" y="952"/>
                  </a:lnTo>
                  <a:lnTo>
                    <a:pt x="295" y="976"/>
                  </a:lnTo>
                  <a:lnTo>
                    <a:pt x="337" y="984"/>
                  </a:lnTo>
                  <a:lnTo>
                    <a:pt x="346" y="968"/>
                  </a:lnTo>
                  <a:lnTo>
                    <a:pt x="388" y="968"/>
                  </a:lnTo>
                  <a:lnTo>
                    <a:pt x="421" y="968"/>
                  </a:lnTo>
                  <a:lnTo>
                    <a:pt x="472" y="968"/>
                  </a:lnTo>
                  <a:lnTo>
                    <a:pt x="506" y="984"/>
                  </a:lnTo>
                  <a:lnTo>
                    <a:pt x="573" y="968"/>
                  </a:lnTo>
                  <a:lnTo>
                    <a:pt x="590" y="952"/>
                  </a:lnTo>
                  <a:lnTo>
                    <a:pt x="624" y="952"/>
                  </a:lnTo>
                  <a:lnTo>
                    <a:pt x="624" y="928"/>
                  </a:lnTo>
                  <a:lnTo>
                    <a:pt x="565" y="912"/>
                  </a:lnTo>
                  <a:lnTo>
                    <a:pt x="590" y="896"/>
                  </a:lnTo>
                  <a:lnTo>
                    <a:pt x="590" y="872"/>
                  </a:lnTo>
                  <a:lnTo>
                    <a:pt x="624" y="872"/>
                  </a:lnTo>
                  <a:lnTo>
                    <a:pt x="624" y="856"/>
                  </a:lnTo>
                  <a:lnTo>
                    <a:pt x="649" y="840"/>
                  </a:lnTo>
                  <a:lnTo>
                    <a:pt x="657" y="816"/>
                  </a:lnTo>
                  <a:lnTo>
                    <a:pt x="666" y="800"/>
                  </a:lnTo>
                  <a:lnTo>
                    <a:pt x="666" y="760"/>
                  </a:lnTo>
                  <a:lnTo>
                    <a:pt x="582" y="728"/>
                  </a:lnTo>
                  <a:lnTo>
                    <a:pt x="565" y="744"/>
                  </a:lnTo>
                  <a:lnTo>
                    <a:pt x="539" y="728"/>
                  </a:lnTo>
                  <a:lnTo>
                    <a:pt x="573" y="704"/>
                  </a:lnTo>
                  <a:lnTo>
                    <a:pt x="556" y="656"/>
                  </a:lnTo>
                  <a:lnTo>
                    <a:pt x="523" y="632"/>
                  </a:lnTo>
                  <a:lnTo>
                    <a:pt x="548" y="632"/>
                  </a:lnTo>
                  <a:lnTo>
                    <a:pt x="539" y="592"/>
                  </a:lnTo>
                  <a:lnTo>
                    <a:pt x="539" y="576"/>
                  </a:lnTo>
                  <a:lnTo>
                    <a:pt x="531" y="560"/>
                  </a:lnTo>
                  <a:lnTo>
                    <a:pt x="523" y="536"/>
                  </a:lnTo>
                  <a:lnTo>
                    <a:pt x="480" y="512"/>
                  </a:lnTo>
                  <a:lnTo>
                    <a:pt x="472" y="480"/>
                  </a:lnTo>
                  <a:lnTo>
                    <a:pt x="455" y="440"/>
                  </a:lnTo>
                  <a:lnTo>
                    <a:pt x="455" y="392"/>
                  </a:lnTo>
                  <a:lnTo>
                    <a:pt x="447" y="376"/>
                  </a:lnTo>
                  <a:lnTo>
                    <a:pt x="421" y="352"/>
                  </a:lnTo>
                  <a:lnTo>
                    <a:pt x="413" y="344"/>
                  </a:lnTo>
                  <a:lnTo>
                    <a:pt x="396" y="328"/>
                  </a:lnTo>
                  <a:lnTo>
                    <a:pt x="362" y="328"/>
                  </a:lnTo>
                  <a:lnTo>
                    <a:pt x="337" y="320"/>
                  </a:lnTo>
                  <a:lnTo>
                    <a:pt x="371" y="312"/>
                  </a:lnTo>
                  <a:lnTo>
                    <a:pt x="396" y="304"/>
                  </a:lnTo>
                  <a:lnTo>
                    <a:pt x="388" y="280"/>
                  </a:lnTo>
                  <a:lnTo>
                    <a:pt x="421" y="264"/>
                  </a:lnTo>
                  <a:lnTo>
                    <a:pt x="421" y="248"/>
                  </a:lnTo>
                  <a:lnTo>
                    <a:pt x="447" y="224"/>
                  </a:lnTo>
                  <a:lnTo>
                    <a:pt x="455" y="192"/>
                  </a:lnTo>
                  <a:lnTo>
                    <a:pt x="489" y="168"/>
                  </a:lnTo>
                  <a:lnTo>
                    <a:pt x="489" y="144"/>
                  </a:lnTo>
                  <a:lnTo>
                    <a:pt x="447" y="144"/>
                  </a:lnTo>
                  <a:lnTo>
                    <a:pt x="430" y="128"/>
                  </a:lnTo>
                  <a:lnTo>
                    <a:pt x="379" y="120"/>
                  </a:lnTo>
                  <a:lnTo>
                    <a:pt x="329" y="128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1814" y="720"/>
              <a:ext cx="590" cy="424"/>
            </a:xfrm>
            <a:custGeom>
              <a:avLst/>
              <a:gdLst>
                <a:gd name="T0" fmla="*/ 101 w 590"/>
                <a:gd name="T1" fmla="*/ 320 h 424"/>
                <a:gd name="T2" fmla="*/ 135 w 590"/>
                <a:gd name="T3" fmla="*/ 384 h 424"/>
                <a:gd name="T4" fmla="*/ 202 w 590"/>
                <a:gd name="T5" fmla="*/ 424 h 424"/>
                <a:gd name="T6" fmla="*/ 253 w 590"/>
                <a:gd name="T7" fmla="*/ 424 h 424"/>
                <a:gd name="T8" fmla="*/ 287 w 590"/>
                <a:gd name="T9" fmla="*/ 416 h 424"/>
                <a:gd name="T10" fmla="*/ 346 w 590"/>
                <a:gd name="T11" fmla="*/ 424 h 424"/>
                <a:gd name="T12" fmla="*/ 430 w 590"/>
                <a:gd name="T13" fmla="*/ 392 h 424"/>
                <a:gd name="T14" fmla="*/ 463 w 590"/>
                <a:gd name="T15" fmla="*/ 400 h 424"/>
                <a:gd name="T16" fmla="*/ 506 w 590"/>
                <a:gd name="T17" fmla="*/ 376 h 424"/>
                <a:gd name="T18" fmla="*/ 556 w 590"/>
                <a:gd name="T19" fmla="*/ 352 h 424"/>
                <a:gd name="T20" fmla="*/ 590 w 590"/>
                <a:gd name="T21" fmla="*/ 272 h 424"/>
                <a:gd name="T22" fmla="*/ 565 w 590"/>
                <a:gd name="T23" fmla="*/ 256 h 424"/>
                <a:gd name="T24" fmla="*/ 556 w 590"/>
                <a:gd name="T25" fmla="*/ 224 h 424"/>
                <a:gd name="T26" fmla="*/ 565 w 590"/>
                <a:gd name="T27" fmla="*/ 192 h 424"/>
                <a:gd name="T28" fmla="*/ 573 w 590"/>
                <a:gd name="T29" fmla="*/ 160 h 424"/>
                <a:gd name="T30" fmla="*/ 531 w 590"/>
                <a:gd name="T31" fmla="*/ 160 h 424"/>
                <a:gd name="T32" fmla="*/ 506 w 590"/>
                <a:gd name="T33" fmla="*/ 120 h 424"/>
                <a:gd name="T34" fmla="*/ 480 w 590"/>
                <a:gd name="T35" fmla="*/ 144 h 424"/>
                <a:gd name="T36" fmla="*/ 472 w 590"/>
                <a:gd name="T37" fmla="*/ 160 h 424"/>
                <a:gd name="T38" fmla="*/ 447 w 590"/>
                <a:gd name="T39" fmla="*/ 152 h 424"/>
                <a:gd name="T40" fmla="*/ 413 w 590"/>
                <a:gd name="T41" fmla="*/ 160 h 424"/>
                <a:gd name="T42" fmla="*/ 405 w 590"/>
                <a:gd name="T43" fmla="*/ 128 h 424"/>
                <a:gd name="T44" fmla="*/ 379 w 590"/>
                <a:gd name="T45" fmla="*/ 128 h 424"/>
                <a:gd name="T46" fmla="*/ 371 w 590"/>
                <a:gd name="T47" fmla="*/ 152 h 424"/>
                <a:gd name="T48" fmla="*/ 354 w 590"/>
                <a:gd name="T49" fmla="*/ 112 h 424"/>
                <a:gd name="T50" fmla="*/ 312 w 590"/>
                <a:gd name="T51" fmla="*/ 120 h 424"/>
                <a:gd name="T52" fmla="*/ 295 w 590"/>
                <a:gd name="T53" fmla="*/ 144 h 424"/>
                <a:gd name="T54" fmla="*/ 278 w 590"/>
                <a:gd name="T55" fmla="*/ 144 h 424"/>
                <a:gd name="T56" fmla="*/ 270 w 590"/>
                <a:gd name="T57" fmla="*/ 88 h 424"/>
                <a:gd name="T58" fmla="*/ 253 w 590"/>
                <a:gd name="T59" fmla="*/ 96 h 424"/>
                <a:gd name="T60" fmla="*/ 244 w 590"/>
                <a:gd name="T61" fmla="*/ 152 h 424"/>
                <a:gd name="T62" fmla="*/ 228 w 590"/>
                <a:gd name="T63" fmla="*/ 152 h 424"/>
                <a:gd name="T64" fmla="*/ 219 w 590"/>
                <a:gd name="T65" fmla="*/ 128 h 424"/>
                <a:gd name="T66" fmla="*/ 177 w 590"/>
                <a:gd name="T67" fmla="*/ 160 h 424"/>
                <a:gd name="T68" fmla="*/ 185 w 590"/>
                <a:gd name="T69" fmla="*/ 112 h 424"/>
                <a:gd name="T70" fmla="*/ 211 w 590"/>
                <a:gd name="T71" fmla="*/ 88 h 424"/>
                <a:gd name="T72" fmla="*/ 185 w 590"/>
                <a:gd name="T73" fmla="*/ 16 h 424"/>
                <a:gd name="T74" fmla="*/ 143 w 590"/>
                <a:gd name="T75" fmla="*/ 0 h 424"/>
                <a:gd name="T76" fmla="*/ 152 w 590"/>
                <a:gd name="T77" fmla="*/ 64 h 424"/>
                <a:gd name="T78" fmla="*/ 118 w 590"/>
                <a:gd name="T79" fmla="*/ 16 h 424"/>
                <a:gd name="T80" fmla="*/ 93 w 590"/>
                <a:gd name="T81" fmla="*/ 32 h 424"/>
                <a:gd name="T82" fmla="*/ 76 w 590"/>
                <a:gd name="T83" fmla="*/ 48 h 424"/>
                <a:gd name="T84" fmla="*/ 93 w 590"/>
                <a:gd name="T85" fmla="*/ 64 h 424"/>
                <a:gd name="T86" fmla="*/ 59 w 590"/>
                <a:gd name="T87" fmla="*/ 48 h 424"/>
                <a:gd name="T88" fmla="*/ 51 w 590"/>
                <a:gd name="T89" fmla="*/ 64 h 424"/>
                <a:gd name="T90" fmla="*/ 25 w 590"/>
                <a:gd name="T91" fmla="*/ 64 h 424"/>
                <a:gd name="T92" fmla="*/ 42 w 590"/>
                <a:gd name="T93" fmla="*/ 88 h 424"/>
                <a:gd name="T94" fmla="*/ 101 w 590"/>
                <a:gd name="T95" fmla="*/ 96 h 424"/>
                <a:gd name="T96" fmla="*/ 143 w 590"/>
                <a:gd name="T97" fmla="*/ 128 h 424"/>
                <a:gd name="T98" fmla="*/ 110 w 590"/>
                <a:gd name="T99" fmla="*/ 144 h 424"/>
                <a:gd name="T100" fmla="*/ 126 w 590"/>
                <a:gd name="T101" fmla="*/ 160 h 424"/>
                <a:gd name="T102" fmla="*/ 143 w 590"/>
                <a:gd name="T103" fmla="*/ 176 h 424"/>
                <a:gd name="T104" fmla="*/ 126 w 590"/>
                <a:gd name="T105" fmla="*/ 184 h 424"/>
                <a:gd name="T106" fmla="*/ 8 w 590"/>
                <a:gd name="T107" fmla="*/ 144 h 424"/>
                <a:gd name="T108" fmla="*/ 0 w 590"/>
                <a:gd name="T109" fmla="*/ 168 h 424"/>
                <a:gd name="T110" fmla="*/ 93 w 590"/>
                <a:gd name="T111" fmla="*/ 192 h 424"/>
                <a:gd name="T112" fmla="*/ 84 w 590"/>
                <a:gd name="T113" fmla="*/ 216 h 424"/>
                <a:gd name="T114" fmla="*/ 84 w 590"/>
                <a:gd name="T115" fmla="*/ 256 h 424"/>
                <a:gd name="T116" fmla="*/ 67 w 590"/>
                <a:gd name="T117" fmla="*/ 280 h 424"/>
                <a:gd name="T118" fmla="*/ 34 w 590"/>
                <a:gd name="T119" fmla="*/ 280 h 424"/>
                <a:gd name="T120" fmla="*/ 17 w 590"/>
                <a:gd name="T121" fmla="*/ 296 h 424"/>
                <a:gd name="T122" fmla="*/ 101 w 590"/>
                <a:gd name="T123" fmla="*/ 320 h 42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590" h="424">
                  <a:moveTo>
                    <a:pt x="101" y="320"/>
                  </a:moveTo>
                  <a:lnTo>
                    <a:pt x="135" y="384"/>
                  </a:lnTo>
                  <a:lnTo>
                    <a:pt x="202" y="424"/>
                  </a:lnTo>
                  <a:lnTo>
                    <a:pt x="253" y="424"/>
                  </a:lnTo>
                  <a:lnTo>
                    <a:pt x="287" y="416"/>
                  </a:lnTo>
                  <a:lnTo>
                    <a:pt x="346" y="424"/>
                  </a:lnTo>
                  <a:lnTo>
                    <a:pt x="430" y="392"/>
                  </a:lnTo>
                  <a:lnTo>
                    <a:pt x="463" y="400"/>
                  </a:lnTo>
                  <a:lnTo>
                    <a:pt x="506" y="376"/>
                  </a:lnTo>
                  <a:lnTo>
                    <a:pt x="556" y="352"/>
                  </a:lnTo>
                  <a:lnTo>
                    <a:pt x="590" y="272"/>
                  </a:lnTo>
                  <a:lnTo>
                    <a:pt x="565" y="256"/>
                  </a:lnTo>
                  <a:lnTo>
                    <a:pt x="556" y="224"/>
                  </a:lnTo>
                  <a:lnTo>
                    <a:pt x="565" y="192"/>
                  </a:lnTo>
                  <a:lnTo>
                    <a:pt x="573" y="160"/>
                  </a:lnTo>
                  <a:lnTo>
                    <a:pt x="531" y="160"/>
                  </a:lnTo>
                  <a:lnTo>
                    <a:pt x="506" y="120"/>
                  </a:lnTo>
                  <a:lnTo>
                    <a:pt x="480" y="144"/>
                  </a:lnTo>
                  <a:lnTo>
                    <a:pt x="472" y="160"/>
                  </a:lnTo>
                  <a:lnTo>
                    <a:pt x="447" y="152"/>
                  </a:lnTo>
                  <a:lnTo>
                    <a:pt x="413" y="160"/>
                  </a:lnTo>
                  <a:lnTo>
                    <a:pt x="405" y="128"/>
                  </a:lnTo>
                  <a:lnTo>
                    <a:pt x="379" y="128"/>
                  </a:lnTo>
                  <a:lnTo>
                    <a:pt x="371" y="152"/>
                  </a:lnTo>
                  <a:lnTo>
                    <a:pt x="354" y="112"/>
                  </a:lnTo>
                  <a:lnTo>
                    <a:pt x="312" y="120"/>
                  </a:lnTo>
                  <a:lnTo>
                    <a:pt x="295" y="144"/>
                  </a:lnTo>
                  <a:lnTo>
                    <a:pt x="278" y="144"/>
                  </a:lnTo>
                  <a:lnTo>
                    <a:pt x="270" y="88"/>
                  </a:lnTo>
                  <a:lnTo>
                    <a:pt x="253" y="96"/>
                  </a:lnTo>
                  <a:lnTo>
                    <a:pt x="244" y="152"/>
                  </a:lnTo>
                  <a:lnTo>
                    <a:pt x="228" y="152"/>
                  </a:lnTo>
                  <a:lnTo>
                    <a:pt x="219" y="128"/>
                  </a:lnTo>
                  <a:lnTo>
                    <a:pt x="177" y="160"/>
                  </a:lnTo>
                  <a:lnTo>
                    <a:pt x="185" y="112"/>
                  </a:lnTo>
                  <a:lnTo>
                    <a:pt x="211" y="88"/>
                  </a:lnTo>
                  <a:lnTo>
                    <a:pt x="185" y="16"/>
                  </a:lnTo>
                  <a:lnTo>
                    <a:pt x="143" y="0"/>
                  </a:lnTo>
                  <a:lnTo>
                    <a:pt x="152" y="64"/>
                  </a:lnTo>
                  <a:lnTo>
                    <a:pt x="118" y="16"/>
                  </a:lnTo>
                  <a:lnTo>
                    <a:pt x="93" y="32"/>
                  </a:lnTo>
                  <a:lnTo>
                    <a:pt x="76" y="48"/>
                  </a:lnTo>
                  <a:lnTo>
                    <a:pt x="93" y="64"/>
                  </a:lnTo>
                  <a:lnTo>
                    <a:pt x="59" y="48"/>
                  </a:lnTo>
                  <a:lnTo>
                    <a:pt x="51" y="64"/>
                  </a:lnTo>
                  <a:lnTo>
                    <a:pt x="25" y="64"/>
                  </a:lnTo>
                  <a:lnTo>
                    <a:pt x="42" y="88"/>
                  </a:lnTo>
                  <a:lnTo>
                    <a:pt x="101" y="96"/>
                  </a:lnTo>
                  <a:lnTo>
                    <a:pt x="143" y="128"/>
                  </a:lnTo>
                  <a:lnTo>
                    <a:pt x="110" y="144"/>
                  </a:lnTo>
                  <a:lnTo>
                    <a:pt x="126" y="160"/>
                  </a:lnTo>
                  <a:lnTo>
                    <a:pt x="143" y="176"/>
                  </a:lnTo>
                  <a:lnTo>
                    <a:pt x="126" y="184"/>
                  </a:lnTo>
                  <a:lnTo>
                    <a:pt x="8" y="144"/>
                  </a:lnTo>
                  <a:lnTo>
                    <a:pt x="0" y="168"/>
                  </a:lnTo>
                  <a:lnTo>
                    <a:pt x="93" y="192"/>
                  </a:lnTo>
                  <a:lnTo>
                    <a:pt x="84" y="216"/>
                  </a:lnTo>
                  <a:lnTo>
                    <a:pt x="84" y="256"/>
                  </a:lnTo>
                  <a:lnTo>
                    <a:pt x="67" y="280"/>
                  </a:lnTo>
                  <a:lnTo>
                    <a:pt x="34" y="280"/>
                  </a:lnTo>
                  <a:lnTo>
                    <a:pt x="17" y="296"/>
                  </a:lnTo>
                  <a:lnTo>
                    <a:pt x="101" y="3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3" name="Freeform 15"/>
            <p:cNvSpPr>
              <a:spLocks/>
            </p:cNvSpPr>
            <p:nvPr/>
          </p:nvSpPr>
          <p:spPr bwMode="auto">
            <a:xfrm>
              <a:off x="3752" y="1984"/>
              <a:ext cx="67" cy="64"/>
            </a:xfrm>
            <a:custGeom>
              <a:avLst/>
              <a:gdLst>
                <a:gd name="T0" fmla="*/ 0 w 67"/>
                <a:gd name="T1" fmla="*/ 24 h 64"/>
                <a:gd name="T2" fmla="*/ 17 w 67"/>
                <a:gd name="T3" fmla="*/ 56 h 64"/>
                <a:gd name="T4" fmla="*/ 51 w 67"/>
                <a:gd name="T5" fmla="*/ 64 h 64"/>
                <a:gd name="T6" fmla="*/ 67 w 67"/>
                <a:gd name="T7" fmla="*/ 48 h 64"/>
                <a:gd name="T8" fmla="*/ 59 w 67"/>
                <a:gd name="T9" fmla="*/ 0 h 64"/>
                <a:gd name="T10" fmla="*/ 0 w 67"/>
                <a:gd name="T11" fmla="*/ 8 h 64"/>
                <a:gd name="T12" fmla="*/ 0 w 67"/>
                <a:gd name="T13" fmla="*/ 24 h 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64">
                  <a:moveTo>
                    <a:pt x="0" y="24"/>
                  </a:moveTo>
                  <a:lnTo>
                    <a:pt x="17" y="56"/>
                  </a:lnTo>
                  <a:lnTo>
                    <a:pt x="51" y="64"/>
                  </a:lnTo>
                  <a:lnTo>
                    <a:pt x="67" y="48"/>
                  </a:lnTo>
                  <a:lnTo>
                    <a:pt x="59" y="0"/>
                  </a:lnTo>
                  <a:lnTo>
                    <a:pt x="0" y="8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5" name="Freeform 17"/>
            <p:cNvSpPr>
              <a:spLocks/>
            </p:cNvSpPr>
            <p:nvPr/>
          </p:nvSpPr>
          <p:spPr bwMode="auto">
            <a:xfrm>
              <a:off x="3752" y="1984"/>
              <a:ext cx="67" cy="64"/>
            </a:xfrm>
            <a:custGeom>
              <a:avLst/>
              <a:gdLst>
                <a:gd name="T0" fmla="*/ 0 w 67"/>
                <a:gd name="T1" fmla="*/ 24 h 64"/>
                <a:gd name="T2" fmla="*/ 17 w 67"/>
                <a:gd name="T3" fmla="*/ 56 h 64"/>
                <a:gd name="T4" fmla="*/ 51 w 67"/>
                <a:gd name="T5" fmla="*/ 64 h 64"/>
                <a:gd name="T6" fmla="*/ 67 w 67"/>
                <a:gd name="T7" fmla="*/ 48 h 64"/>
                <a:gd name="T8" fmla="*/ 59 w 67"/>
                <a:gd name="T9" fmla="*/ 0 h 64"/>
                <a:gd name="T10" fmla="*/ 0 w 67"/>
                <a:gd name="T11" fmla="*/ 8 h 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" h="64">
                  <a:moveTo>
                    <a:pt x="0" y="24"/>
                  </a:moveTo>
                  <a:lnTo>
                    <a:pt x="17" y="56"/>
                  </a:lnTo>
                  <a:lnTo>
                    <a:pt x="51" y="64"/>
                  </a:lnTo>
                  <a:lnTo>
                    <a:pt x="67" y="48"/>
                  </a:lnTo>
                  <a:lnTo>
                    <a:pt x="59" y="0"/>
                  </a:lnTo>
                  <a:lnTo>
                    <a:pt x="0" y="8"/>
                  </a:lnTo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auto">
            <a:xfrm>
              <a:off x="3752" y="1984"/>
              <a:ext cx="67" cy="64"/>
            </a:xfrm>
            <a:custGeom>
              <a:avLst/>
              <a:gdLst>
                <a:gd name="T0" fmla="*/ 0 w 67"/>
                <a:gd name="T1" fmla="*/ 24 h 64"/>
                <a:gd name="T2" fmla="*/ 17 w 67"/>
                <a:gd name="T3" fmla="*/ 56 h 64"/>
                <a:gd name="T4" fmla="*/ 51 w 67"/>
                <a:gd name="T5" fmla="*/ 64 h 64"/>
                <a:gd name="T6" fmla="*/ 67 w 67"/>
                <a:gd name="T7" fmla="*/ 48 h 64"/>
                <a:gd name="T8" fmla="*/ 59 w 67"/>
                <a:gd name="T9" fmla="*/ 0 h 64"/>
                <a:gd name="T10" fmla="*/ 0 w 67"/>
                <a:gd name="T11" fmla="*/ 8 h 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" h="64">
                  <a:moveTo>
                    <a:pt x="0" y="24"/>
                  </a:moveTo>
                  <a:lnTo>
                    <a:pt x="17" y="56"/>
                  </a:lnTo>
                  <a:lnTo>
                    <a:pt x="51" y="64"/>
                  </a:lnTo>
                  <a:lnTo>
                    <a:pt x="67" y="48"/>
                  </a:lnTo>
                  <a:lnTo>
                    <a:pt x="59" y="0"/>
                  </a:lnTo>
                  <a:lnTo>
                    <a:pt x="0" y="8"/>
                  </a:lnTo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7" name="Freeform 19"/>
            <p:cNvSpPr>
              <a:spLocks/>
            </p:cNvSpPr>
            <p:nvPr/>
          </p:nvSpPr>
          <p:spPr bwMode="auto">
            <a:xfrm>
              <a:off x="3845" y="1920"/>
              <a:ext cx="109" cy="176"/>
            </a:xfrm>
            <a:custGeom>
              <a:avLst/>
              <a:gdLst>
                <a:gd name="T0" fmla="*/ 0 w 109"/>
                <a:gd name="T1" fmla="*/ 168 h 176"/>
                <a:gd name="T2" fmla="*/ 50 w 109"/>
                <a:gd name="T3" fmla="*/ 176 h 176"/>
                <a:gd name="T4" fmla="*/ 76 w 109"/>
                <a:gd name="T5" fmla="*/ 144 h 176"/>
                <a:gd name="T6" fmla="*/ 76 w 109"/>
                <a:gd name="T7" fmla="*/ 112 h 176"/>
                <a:gd name="T8" fmla="*/ 109 w 109"/>
                <a:gd name="T9" fmla="*/ 96 h 176"/>
                <a:gd name="T10" fmla="*/ 92 w 109"/>
                <a:gd name="T11" fmla="*/ 72 h 176"/>
                <a:gd name="T12" fmla="*/ 109 w 109"/>
                <a:gd name="T13" fmla="*/ 64 h 176"/>
                <a:gd name="T14" fmla="*/ 101 w 109"/>
                <a:gd name="T15" fmla="*/ 8 h 176"/>
                <a:gd name="T16" fmla="*/ 84 w 109"/>
                <a:gd name="T17" fmla="*/ 0 h 176"/>
                <a:gd name="T18" fmla="*/ 67 w 109"/>
                <a:gd name="T19" fmla="*/ 16 h 176"/>
                <a:gd name="T20" fmla="*/ 59 w 109"/>
                <a:gd name="T21" fmla="*/ 48 h 176"/>
                <a:gd name="T22" fmla="*/ 42 w 109"/>
                <a:gd name="T23" fmla="*/ 16 h 176"/>
                <a:gd name="T24" fmla="*/ 8 w 109"/>
                <a:gd name="T25" fmla="*/ 40 h 176"/>
                <a:gd name="T26" fmla="*/ 0 w 109"/>
                <a:gd name="T27" fmla="*/ 48 h 176"/>
                <a:gd name="T28" fmla="*/ 8 w 109"/>
                <a:gd name="T29" fmla="*/ 72 h 176"/>
                <a:gd name="T30" fmla="*/ 42 w 109"/>
                <a:gd name="T31" fmla="*/ 88 h 176"/>
                <a:gd name="T32" fmla="*/ 50 w 109"/>
                <a:gd name="T33" fmla="*/ 112 h 176"/>
                <a:gd name="T34" fmla="*/ 33 w 109"/>
                <a:gd name="T35" fmla="*/ 144 h 176"/>
                <a:gd name="T36" fmla="*/ 8 w 109"/>
                <a:gd name="T37" fmla="*/ 136 h 176"/>
                <a:gd name="T38" fmla="*/ 0 w 109"/>
                <a:gd name="T39" fmla="*/ 168 h 17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09" h="176">
                  <a:moveTo>
                    <a:pt x="0" y="168"/>
                  </a:moveTo>
                  <a:lnTo>
                    <a:pt x="50" y="176"/>
                  </a:lnTo>
                  <a:lnTo>
                    <a:pt x="76" y="144"/>
                  </a:lnTo>
                  <a:lnTo>
                    <a:pt x="76" y="112"/>
                  </a:lnTo>
                  <a:lnTo>
                    <a:pt x="109" y="96"/>
                  </a:lnTo>
                  <a:lnTo>
                    <a:pt x="92" y="72"/>
                  </a:lnTo>
                  <a:lnTo>
                    <a:pt x="109" y="64"/>
                  </a:lnTo>
                  <a:lnTo>
                    <a:pt x="101" y="8"/>
                  </a:lnTo>
                  <a:lnTo>
                    <a:pt x="84" y="0"/>
                  </a:lnTo>
                  <a:lnTo>
                    <a:pt x="67" y="16"/>
                  </a:lnTo>
                  <a:lnTo>
                    <a:pt x="59" y="48"/>
                  </a:lnTo>
                  <a:lnTo>
                    <a:pt x="42" y="16"/>
                  </a:lnTo>
                  <a:lnTo>
                    <a:pt x="8" y="40"/>
                  </a:lnTo>
                  <a:lnTo>
                    <a:pt x="0" y="48"/>
                  </a:lnTo>
                  <a:lnTo>
                    <a:pt x="8" y="72"/>
                  </a:lnTo>
                  <a:lnTo>
                    <a:pt x="42" y="88"/>
                  </a:lnTo>
                  <a:lnTo>
                    <a:pt x="50" y="112"/>
                  </a:lnTo>
                  <a:lnTo>
                    <a:pt x="33" y="144"/>
                  </a:lnTo>
                  <a:lnTo>
                    <a:pt x="8" y="136"/>
                  </a:lnTo>
                  <a:lnTo>
                    <a:pt x="0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8" name="Freeform 20"/>
            <p:cNvSpPr>
              <a:spLocks/>
            </p:cNvSpPr>
            <p:nvPr/>
          </p:nvSpPr>
          <p:spPr bwMode="auto">
            <a:xfrm>
              <a:off x="4039" y="4048"/>
              <a:ext cx="328" cy="208"/>
            </a:xfrm>
            <a:custGeom>
              <a:avLst/>
              <a:gdLst>
                <a:gd name="T0" fmla="*/ 0 w 328"/>
                <a:gd name="T1" fmla="*/ 80 h 208"/>
                <a:gd name="T2" fmla="*/ 0 w 328"/>
                <a:gd name="T3" fmla="*/ 56 h 208"/>
                <a:gd name="T4" fmla="*/ 25 w 328"/>
                <a:gd name="T5" fmla="*/ 32 h 208"/>
                <a:gd name="T6" fmla="*/ 50 w 328"/>
                <a:gd name="T7" fmla="*/ 48 h 208"/>
                <a:gd name="T8" fmla="*/ 67 w 328"/>
                <a:gd name="T9" fmla="*/ 32 h 208"/>
                <a:gd name="T10" fmla="*/ 92 w 328"/>
                <a:gd name="T11" fmla="*/ 24 h 208"/>
                <a:gd name="T12" fmla="*/ 101 w 328"/>
                <a:gd name="T13" fmla="*/ 32 h 208"/>
                <a:gd name="T14" fmla="*/ 117 w 328"/>
                <a:gd name="T15" fmla="*/ 40 h 208"/>
                <a:gd name="T16" fmla="*/ 134 w 328"/>
                <a:gd name="T17" fmla="*/ 48 h 208"/>
                <a:gd name="T18" fmla="*/ 160 w 328"/>
                <a:gd name="T19" fmla="*/ 40 h 208"/>
                <a:gd name="T20" fmla="*/ 210 w 328"/>
                <a:gd name="T21" fmla="*/ 40 h 208"/>
                <a:gd name="T22" fmla="*/ 235 w 328"/>
                <a:gd name="T23" fmla="*/ 32 h 208"/>
                <a:gd name="T24" fmla="*/ 252 w 328"/>
                <a:gd name="T25" fmla="*/ 16 h 208"/>
                <a:gd name="T26" fmla="*/ 261 w 328"/>
                <a:gd name="T27" fmla="*/ 16 h 208"/>
                <a:gd name="T28" fmla="*/ 286 w 328"/>
                <a:gd name="T29" fmla="*/ 24 h 208"/>
                <a:gd name="T30" fmla="*/ 294 w 328"/>
                <a:gd name="T31" fmla="*/ 8 h 208"/>
                <a:gd name="T32" fmla="*/ 320 w 328"/>
                <a:gd name="T33" fmla="*/ 0 h 208"/>
                <a:gd name="T34" fmla="*/ 328 w 328"/>
                <a:gd name="T35" fmla="*/ 16 h 208"/>
                <a:gd name="T36" fmla="*/ 311 w 328"/>
                <a:gd name="T37" fmla="*/ 56 h 208"/>
                <a:gd name="T38" fmla="*/ 303 w 328"/>
                <a:gd name="T39" fmla="*/ 80 h 208"/>
                <a:gd name="T40" fmla="*/ 286 w 328"/>
                <a:gd name="T41" fmla="*/ 104 h 208"/>
                <a:gd name="T42" fmla="*/ 286 w 328"/>
                <a:gd name="T43" fmla="*/ 112 h 208"/>
                <a:gd name="T44" fmla="*/ 303 w 328"/>
                <a:gd name="T45" fmla="*/ 128 h 208"/>
                <a:gd name="T46" fmla="*/ 320 w 328"/>
                <a:gd name="T47" fmla="*/ 160 h 208"/>
                <a:gd name="T48" fmla="*/ 303 w 328"/>
                <a:gd name="T49" fmla="*/ 176 h 208"/>
                <a:gd name="T50" fmla="*/ 303 w 328"/>
                <a:gd name="T51" fmla="*/ 208 h 208"/>
                <a:gd name="T52" fmla="*/ 269 w 328"/>
                <a:gd name="T53" fmla="*/ 200 h 208"/>
                <a:gd name="T54" fmla="*/ 227 w 328"/>
                <a:gd name="T55" fmla="*/ 192 h 208"/>
                <a:gd name="T56" fmla="*/ 202 w 328"/>
                <a:gd name="T57" fmla="*/ 152 h 208"/>
                <a:gd name="T58" fmla="*/ 168 w 328"/>
                <a:gd name="T59" fmla="*/ 160 h 208"/>
                <a:gd name="T60" fmla="*/ 143 w 328"/>
                <a:gd name="T61" fmla="*/ 144 h 208"/>
                <a:gd name="T62" fmla="*/ 126 w 328"/>
                <a:gd name="T63" fmla="*/ 128 h 208"/>
                <a:gd name="T64" fmla="*/ 109 w 328"/>
                <a:gd name="T65" fmla="*/ 128 h 208"/>
                <a:gd name="T66" fmla="*/ 84 w 328"/>
                <a:gd name="T67" fmla="*/ 112 h 208"/>
                <a:gd name="T68" fmla="*/ 67 w 328"/>
                <a:gd name="T69" fmla="*/ 112 h 208"/>
                <a:gd name="T70" fmla="*/ 50 w 328"/>
                <a:gd name="T71" fmla="*/ 96 h 208"/>
                <a:gd name="T72" fmla="*/ 25 w 328"/>
                <a:gd name="T73" fmla="*/ 104 h 208"/>
                <a:gd name="T74" fmla="*/ 0 w 328"/>
                <a:gd name="T75" fmla="*/ 80 h 20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28" h="208">
                  <a:moveTo>
                    <a:pt x="0" y="80"/>
                  </a:moveTo>
                  <a:lnTo>
                    <a:pt x="0" y="56"/>
                  </a:lnTo>
                  <a:lnTo>
                    <a:pt x="25" y="32"/>
                  </a:lnTo>
                  <a:lnTo>
                    <a:pt x="50" y="48"/>
                  </a:lnTo>
                  <a:lnTo>
                    <a:pt x="67" y="32"/>
                  </a:lnTo>
                  <a:lnTo>
                    <a:pt x="92" y="24"/>
                  </a:lnTo>
                  <a:lnTo>
                    <a:pt x="101" y="32"/>
                  </a:lnTo>
                  <a:lnTo>
                    <a:pt x="117" y="40"/>
                  </a:lnTo>
                  <a:lnTo>
                    <a:pt x="134" y="48"/>
                  </a:lnTo>
                  <a:lnTo>
                    <a:pt x="160" y="40"/>
                  </a:lnTo>
                  <a:lnTo>
                    <a:pt x="210" y="40"/>
                  </a:lnTo>
                  <a:lnTo>
                    <a:pt x="235" y="32"/>
                  </a:lnTo>
                  <a:lnTo>
                    <a:pt x="252" y="16"/>
                  </a:lnTo>
                  <a:lnTo>
                    <a:pt x="261" y="16"/>
                  </a:lnTo>
                  <a:lnTo>
                    <a:pt x="286" y="24"/>
                  </a:lnTo>
                  <a:lnTo>
                    <a:pt x="294" y="8"/>
                  </a:lnTo>
                  <a:lnTo>
                    <a:pt x="320" y="0"/>
                  </a:lnTo>
                  <a:lnTo>
                    <a:pt x="328" y="16"/>
                  </a:lnTo>
                  <a:lnTo>
                    <a:pt x="311" y="56"/>
                  </a:lnTo>
                  <a:lnTo>
                    <a:pt x="303" y="80"/>
                  </a:lnTo>
                  <a:lnTo>
                    <a:pt x="286" y="104"/>
                  </a:lnTo>
                  <a:lnTo>
                    <a:pt x="286" y="112"/>
                  </a:lnTo>
                  <a:lnTo>
                    <a:pt x="303" y="128"/>
                  </a:lnTo>
                  <a:lnTo>
                    <a:pt x="320" y="160"/>
                  </a:lnTo>
                  <a:lnTo>
                    <a:pt x="303" y="176"/>
                  </a:lnTo>
                  <a:lnTo>
                    <a:pt x="303" y="208"/>
                  </a:lnTo>
                  <a:lnTo>
                    <a:pt x="269" y="200"/>
                  </a:lnTo>
                  <a:lnTo>
                    <a:pt x="227" y="192"/>
                  </a:lnTo>
                  <a:lnTo>
                    <a:pt x="202" y="152"/>
                  </a:lnTo>
                  <a:lnTo>
                    <a:pt x="168" y="160"/>
                  </a:lnTo>
                  <a:lnTo>
                    <a:pt x="143" y="144"/>
                  </a:lnTo>
                  <a:lnTo>
                    <a:pt x="126" y="128"/>
                  </a:lnTo>
                  <a:lnTo>
                    <a:pt x="109" y="128"/>
                  </a:lnTo>
                  <a:lnTo>
                    <a:pt x="84" y="112"/>
                  </a:lnTo>
                  <a:lnTo>
                    <a:pt x="67" y="112"/>
                  </a:lnTo>
                  <a:lnTo>
                    <a:pt x="50" y="96"/>
                  </a:lnTo>
                  <a:lnTo>
                    <a:pt x="25" y="104"/>
                  </a:lnTo>
                  <a:lnTo>
                    <a:pt x="0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9" name="Freeform 21"/>
            <p:cNvSpPr>
              <a:spLocks/>
            </p:cNvSpPr>
            <p:nvPr/>
          </p:nvSpPr>
          <p:spPr bwMode="auto">
            <a:xfrm>
              <a:off x="3845" y="1920"/>
              <a:ext cx="109" cy="176"/>
            </a:xfrm>
            <a:custGeom>
              <a:avLst/>
              <a:gdLst>
                <a:gd name="T0" fmla="*/ 0 w 109"/>
                <a:gd name="T1" fmla="*/ 168 h 176"/>
                <a:gd name="T2" fmla="*/ 50 w 109"/>
                <a:gd name="T3" fmla="*/ 176 h 176"/>
                <a:gd name="T4" fmla="*/ 76 w 109"/>
                <a:gd name="T5" fmla="*/ 144 h 176"/>
                <a:gd name="T6" fmla="*/ 76 w 109"/>
                <a:gd name="T7" fmla="*/ 112 h 176"/>
                <a:gd name="T8" fmla="*/ 109 w 109"/>
                <a:gd name="T9" fmla="*/ 96 h 176"/>
                <a:gd name="T10" fmla="*/ 92 w 109"/>
                <a:gd name="T11" fmla="*/ 72 h 176"/>
                <a:gd name="T12" fmla="*/ 109 w 109"/>
                <a:gd name="T13" fmla="*/ 64 h 176"/>
                <a:gd name="T14" fmla="*/ 101 w 109"/>
                <a:gd name="T15" fmla="*/ 8 h 176"/>
                <a:gd name="T16" fmla="*/ 84 w 109"/>
                <a:gd name="T17" fmla="*/ 0 h 176"/>
                <a:gd name="T18" fmla="*/ 67 w 109"/>
                <a:gd name="T19" fmla="*/ 16 h 176"/>
                <a:gd name="T20" fmla="*/ 59 w 109"/>
                <a:gd name="T21" fmla="*/ 48 h 176"/>
                <a:gd name="T22" fmla="*/ 42 w 109"/>
                <a:gd name="T23" fmla="*/ 16 h 176"/>
                <a:gd name="T24" fmla="*/ 8 w 109"/>
                <a:gd name="T25" fmla="*/ 40 h 176"/>
                <a:gd name="T26" fmla="*/ 0 w 109"/>
                <a:gd name="T27" fmla="*/ 48 h 176"/>
                <a:gd name="T28" fmla="*/ 8 w 109"/>
                <a:gd name="T29" fmla="*/ 72 h 176"/>
                <a:gd name="T30" fmla="*/ 42 w 109"/>
                <a:gd name="T31" fmla="*/ 88 h 176"/>
                <a:gd name="T32" fmla="*/ 50 w 109"/>
                <a:gd name="T33" fmla="*/ 112 h 176"/>
                <a:gd name="T34" fmla="*/ 33 w 109"/>
                <a:gd name="T35" fmla="*/ 144 h 176"/>
                <a:gd name="T36" fmla="*/ 8 w 109"/>
                <a:gd name="T37" fmla="*/ 136 h 176"/>
                <a:gd name="T38" fmla="*/ 0 w 109"/>
                <a:gd name="T39" fmla="*/ 168 h 17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09" h="176">
                  <a:moveTo>
                    <a:pt x="0" y="168"/>
                  </a:moveTo>
                  <a:lnTo>
                    <a:pt x="50" y="176"/>
                  </a:lnTo>
                  <a:lnTo>
                    <a:pt x="76" y="144"/>
                  </a:lnTo>
                  <a:lnTo>
                    <a:pt x="76" y="112"/>
                  </a:lnTo>
                  <a:lnTo>
                    <a:pt x="109" y="96"/>
                  </a:lnTo>
                  <a:lnTo>
                    <a:pt x="92" y="72"/>
                  </a:lnTo>
                  <a:lnTo>
                    <a:pt x="109" y="64"/>
                  </a:lnTo>
                  <a:lnTo>
                    <a:pt x="101" y="8"/>
                  </a:lnTo>
                  <a:lnTo>
                    <a:pt x="84" y="0"/>
                  </a:lnTo>
                  <a:lnTo>
                    <a:pt x="67" y="16"/>
                  </a:lnTo>
                  <a:lnTo>
                    <a:pt x="59" y="48"/>
                  </a:lnTo>
                  <a:lnTo>
                    <a:pt x="42" y="16"/>
                  </a:lnTo>
                  <a:lnTo>
                    <a:pt x="8" y="40"/>
                  </a:lnTo>
                  <a:lnTo>
                    <a:pt x="0" y="48"/>
                  </a:lnTo>
                  <a:lnTo>
                    <a:pt x="8" y="72"/>
                  </a:lnTo>
                  <a:lnTo>
                    <a:pt x="42" y="88"/>
                  </a:lnTo>
                  <a:lnTo>
                    <a:pt x="50" y="112"/>
                  </a:lnTo>
                  <a:lnTo>
                    <a:pt x="33" y="144"/>
                  </a:lnTo>
                  <a:lnTo>
                    <a:pt x="8" y="136"/>
                  </a:lnTo>
                  <a:lnTo>
                    <a:pt x="0" y="168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0" name="Freeform 22"/>
            <p:cNvSpPr>
              <a:spLocks/>
            </p:cNvSpPr>
            <p:nvPr/>
          </p:nvSpPr>
          <p:spPr bwMode="auto">
            <a:xfrm>
              <a:off x="4039" y="4048"/>
              <a:ext cx="328" cy="208"/>
            </a:xfrm>
            <a:custGeom>
              <a:avLst/>
              <a:gdLst>
                <a:gd name="T0" fmla="*/ 0 w 328"/>
                <a:gd name="T1" fmla="*/ 80 h 208"/>
                <a:gd name="T2" fmla="*/ 0 w 328"/>
                <a:gd name="T3" fmla="*/ 56 h 208"/>
                <a:gd name="T4" fmla="*/ 25 w 328"/>
                <a:gd name="T5" fmla="*/ 32 h 208"/>
                <a:gd name="T6" fmla="*/ 50 w 328"/>
                <a:gd name="T7" fmla="*/ 48 h 208"/>
                <a:gd name="T8" fmla="*/ 67 w 328"/>
                <a:gd name="T9" fmla="*/ 32 h 208"/>
                <a:gd name="T10" fmla="*/ 92 w 328"/>
                <a:gd name="T11" fmla="*/ 24 h 208"/>
                <a:gd name="T12" fmla="*/ 101 w 328"/>
                <a:gd name="T13" fmla="*/ 32 h 208"/>
                <a:gd name="T14" fmla="*/ 117 w 328"/>
                <a:gd name="T15" fmla="*/ 40 h 208"/>
                <a:gd name="T16" fmla="*/ 134 w 328"/>
                <a:gd name="T17" fmla="*/ 48 h 208"/>
                <a:gd name="T18" fmla="*/ 160 w 328"/>
                <a:gd name="T19" fmla="*/ 40 h 208"/>
                <a:gd name="T20" fmla="*/ 210 w 328"/>
                <a:gd name="T21" fmla="*/ 40 h 208"/>
                <a:gd name="T22" fmla="*/ 235 w 328"/>
                <a:gd name="T23" fmla="*/ 32 h 208"/>
                <a:gd name="T24" fmla="*/ 252 w 328"/>
                <a:gd name="T25" fmla="*/ 16 h 208"/>
                <a:gd name="T26" fmla="*/ 261 w 328"/>
                <a:gd name="T27" fmla="*/ 16 h 208"/>
                <a:gd name="T28" fmla="*/ 286 w 328"/>
                <a:gd name="T29" fmla="*/ 24 h 208"/>
                <a:gd name="T30" fmla="*/ 294 w 328"/>
                <a:gd name="T31" fmla="*/ 8 h 208"/>
                <a:gd name="T32" fmla="*/ 320 w 328"/>
                <a:gd name="T33" fmla="*/ 0 h 208"/>
                <a:gd name="T34" fmla="*/ 328 w 328"/>
                <a:gd name="T35" fmla="*/ 16 h 208"/>
                <a:gd name="T36" fmla="*/ 311 w 328"/>
                <a:gd name="T37" fmla="*/ 56 h 208"/>
                <a:gd name="T38" fmla="*/ 303 w 328"/>
                <a:gd name="T39" fmla="*/ 80 h 208"/>
                <a:gd name="T40" fmla="*/ 286 w 328"/>
                <a:gd name="T41" fmla="*/ 104 h 208"/>
                <a:gd name="T42" fmla="*/ 286 w 328"/>
                <a:gd name="T43" fmla="*/ 112 h 208"/>
                <a:gd name="T44" fmla="*/ 303 w 328"/>
                <a:gd name="T45" fmla="*/ 128 h 208"/>
                <a:gd name="T46" fmla="*/ 320 w 328"/>
                <a:gd name="T47" fmla="*/ 160 h 208"/>
                <a:gd name="T48" fmla="*/ 303 w 328"/>
                <a:gd name="T49" fmla="*/ 176 h 208"/>
                <a:gd name="T50" fmla="*/ 303 w 328"/>
                <a:gd name="T51" fmla="*/ 208 h 208"/>
                <a:gd name="T52" fmla="*/ 269 w 328"/>
                <a:gd name="T53" fmla="*/ 200 h 208"/>
                <a:gd name="T54" fmla="*/ 227 w 328"/>
                <a:gd name="T55" fmla="*/ 192 h 208"/>
                <a:gd name="T56" fmla="*/ 202 w 328"/>
                <a:gd name="T57" fmla="*/ 152 h 208"/>
                <a:gd name="T58" fmla="*/ 168 w 328"/>
                <a:gd name="T59" fmla="*/ 160 h 208"/>
                <a:gd name="T60" fmla="*/ 143 w 328"/>
                <a:gd name="T61" fmla="*/ 144 h 208"/>
                <a:gd name="T62" fmla="*/ 126 w 328"/>
                <a:gd name="T63" fmla="*/ 128 h 208"/>
                <a:gd name="T64" fmla="*/ 109 w 328"/>
                <a:gd name="T65" fmla="*/ 128 h 208"/>
                <a:gd name="T66" fmla="*/ 84 w 328"/>
                <a:gd name="T67" fmla="*/ 112 h 208"/>
                <a:gd name="T68" fmla="*/ 67 w 328"/>
                <a:gd name="T69" fmla="*/ 112 h 208"/>
                <a:gd name="T70" fmla="*/ 50 w 328"/>
                <a:gd name="T71" fmla="*/ 96 h 208"/>
                <a:gd name="T72" fmla="*/ 25 w 328"/>
                <a:gd name="T73" fmla="*/ 104 h 208"/>
                <a:gd name="T74" fmla="*/ 0 w 328"/>
                <a:gd name="T75" fmla="*/ 80 h 20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28" h="208">
                  <a:moveTo>
                    <a:pt x="0" y="80"/>
                  </a:moveTo>
                  <a:lnTo>
                    <a:pt x="0" y="56"/>
                  </a:lnTo>
                  <a:lnTo>
                    <a:pt x="25" y="32"/>
                  </a:lnTo>
                  <a:lnTo>
                    <a:pt x="50" y="48"/>
                  </a:lnTo>
                  <a:lnTo>
                    <a:pt x="67" y="32"/>
                  </a:lnTo>
                  <a:lnTo>
                    <a:pt x="92" y="24"/>
                  </a:lnTo>
                  <a:lnTo>
                    <a:pt x="101" y="32"/>
                  </a:lnTo>
                  <a:lnTo>
                    <a:pt x="117" y="40"/>
                  </a:lnTo>
                  <a:lnTo>
                    <a:pt x="134" y="48"/>
                  </a:lnTo>
                  <a:lnTo>
                    <a:pt x="160" y="40"/>
                  </a:lnTo>
                  <a:lnTo>
                    <a:pt x="210" y="40"/>
                  </a:lnTo>
                  <a:lnTo>
                    <a:pt x="235" y="32"/>
                  </a:lnTo>
                  <a:lnTo>
                    <a:pt x="252" y="16"/>
                  </a:lnTo>
                  <a:lnTo>
                    <a:pt x="261" y="16"/>
                  </a:lnTo>
                  <a:lnTo>
                    <a:pt x="286" y="24"/>
                  </a:lnTo>
                  <a:lnTo>
                    <a:pt x="294" y="8"/>
                  </a:lnTo>
                  <a:lnTo>
                    <a:pt x="320" y="0"/>
                  </a:lnTo>
                  <a:lnTo>
                    <a:pt x="328" y="16"/>
                  </a:lnTo>
                  <a:lnTo>
                    <a:pt x="311" y="56"/>
                  </a:lnTo>
                  <a:lnTo>
                    <a:pt x="303" y="80"/>
                  </a:lnTo>
                  <a:lnTo>
                    <a:pt x="286" y="104"/>
                  </a:lnTo>
                  <a:lnTo>
                    <a:pt x="286" y="112"/>
                  </a:lnTo>
                  <a:lnTo>
                    <a:pt x="303" y="128"/>
                  </a:lnTo>
                  <a:lnTo>
                    <a:pt x="320" y="160"/>
                  </a:lnTo>
                  <a:lnTo>
                    <a:pt x="303" y="176"/>
                  </a:lnTo>
                  <a:lnTo>
                    <a:pt x="303" y="208"/>
                  </a:lnTo>
                  <a:lnTo>
                    <a:pt x="269" y="200"/>
                  </a:lnTo>
                  <a:lnTo>
                    <a:pt x="227" y="192"/>
                  </a:lnTo>
                  <a:lnTo>
                    <a:pt x="202" y="152"/>
                  </a:lnTo>
                  <a:lnTo>
                    <a:pt x="168" y="160"/>
                  </a:lnTo>
                  <a:lnTo>
                    <a:pt x="143" y="144"/>
                  </a:lnTo>
                  <a:lnTo>
                    <a:pt x="126" y="128"/>
                  </a:lnTo>
                  <a:lnTo>
                    <a:pt x="109" y="128"/>
                  </a:lnTo>
                  <a:lnTo>
                    <a:pt x="84" y="112"/>
                  </a:lnTo>
                  <a:lnTo>
                    <a:pt x="67" y="112"/>
                  </a:lnTo>
                  <a:lnTo>
                    <a:pt x="50" y="96"/>
                  </a:lnTo>
                  <a:lnTo>
                    <a:pt x="25" y="104"/>
                  </a:lnTo>
                  <a:lnTo>
                    <a:pt x="0" y="80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1" name="Freeform 23"/>
            <p:cNvSpPr>
              <a:spLocks/>
            </p:cNvSpPr>
            <p:nvPr/>
          </p:nvSpPr>
          <p:spPr bwMode="auto">
            <a:xfrm>
              <a:off x="5286" y="4200"/>
              <a:ext cx="311" cy="72"/>
            </a:xfrm>
            <a:custGeom>
              <a:avLst/>
              <a:gdLst>
                <a:gd name="T0" fmla="*/ 0 w 311"/>
                <a:gd name="T1" fmla="*/ 24 h 72"/>
                <a:gd name="T2" fmla="*/ 8 w 311"/>
                <a:gd name="T3" fmla="*/ 56 h 72"/>
                <a:gd name="T4" fmla="*/ 33 w 311"/>
                <a:gd name="T5" fmla="*/ 64 h 72"/>
                <a:gd name="T6" fmla="*/ 67 w 311"/>
                <a:gd name="T7" fmla="*/ 64 h 72"/>
                <a:gd name="T8" fmla="*/ 126 w 311"/>
                <a:gd name="T9" fmla="*/ 56 h 72"/>
                <a:gd name="T10" fmla="*/ 143 w 311"/>
                <a:gd name="T11" fmla="*/ 56 h 72"/>
                <a:gd name="T12" fmla="*/ 143 w 311"/>
                <a:gd name="T13" fmla="*/ 72 h 72"/>
                <a:gd name="T14" fmla="*/ 193 w 311"/>
                <a:gd name="T15" fmla="*/ 72 h 72"/>
                <a:gd name="T16" fmla="*/ 219 w 311"/>
                <a:gd name="T17" fmla="*/ 56 h 72"/>
                <a:gd name="T18" fmla="*/ 252 w 311"/>
                <a:gd name="T19" fmla="*/ 56 h 72"/>
                <a:gd name="T20" fmla="*/ 278 w 311"/>
                <a:gd name="T21" fmla="*/ 40 h 72"/>
                <a:gd name="T22" fmla="*/ 311 w 311"/>
                <a:gd name="T23" fmla="*/ 32 h 72"/>
                <a:gd name="T24" fmla="*/ 311 w 311"/>
                <a:gd name="T25" fmla="*/ 0 h 72"/>
                <a:gd name="T26" fmla="*/ 286 w 311"/>
                <a:gd name="T27" fmla="*/ 16 h 72"/>
                <a:gd name="T28" fmla="*/ 269 w 311"/>
                <a:gd name="T29" fmla="*/ 24 h 72"/>
                <a:gd name="T30" fmla="*/ 252 w 311"/>
                <a:gd name="T31" fmla="*/ 24 h 72"/>
                <a:gd name="T32" fmla="*/ 244 w 311"/>
                <a:gd name="T33" fmla="*/ 8 h 72"/>
                <a:gd name="T34" fmla="*/ 219 w 311"/>
                <a:gd name="T35" fmla="*/ 16 h 72"/>
                <a:gd name="T36" fmla="*/ 168 w 311"/>
                <a:gd name="T37" fmla="*/ 24 h 72"/>
                <a:gd name="T38" fmla="*/ 168 w 311"/>
                <a:gd name="T39" fmla="*/ 8 h 72"/>
                <a:gd name="T40" fmla="*/ 84 w 311"/>
                <a:gd name="T41" fmla="*/ 40 h 72"/>
                <a:gd name="T42" fmla="*/ 75 w 311"/>
                <a:gd name="T43" fmla="*/ 16 h 72"/>
                <a:gd name="T44" fmla="*/ 59 w 311"/>
                <a:gd name="T45" fmla="*/ 8 h 72"/>
                <a:gd name="T46" fmla="*/ 59 w 311"/>
                <a:gd name="T47" fmla="*/ 24 h 72"/>
                <a:gd name="T48" fmla="*/ 33 w 311"/>
                <a:gd name="T49" fmla="*/ 24 h 72"/>
                <a:gd name="T50" fmla="*/ 16 w 311"/>
                <a:gd name="T51" fmla="*/ 0 h 72"/>
                <a:gd name="T52" fmla="*/ 16 w 311"/>
                <a:gd name="T53" fmla="*/ 16 h 72"/>
                <a:gd name="T54" fmla="*/ 0 w 311"/>
                <a:gd name="T55" fmla="*/ 24 h 7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11" h="72">
                  <a:moveTo>
                    <a:pt x="0" y="24"/>
                  </a:moveTo>
                  <a:lnTo>
                    <a:pt x="8" y="56"/>
                  </a:lnTo>
                  <a:lnTo>
                    <a:pt x="33" y="64"/>
                  </a:lnTo>
                  <a:lnTo>
                    <a:pt x="67" y="64"/>
                  </a:lnTo>
                  <a:lnTo>
                    <a:pt x="126" y="56"/>
                  </a:lnTo>
                  <a:lnTo>
                    <a:pt x="143" y="56"/>
                  </a:lnTo>
                  <a:lnTo>
                    <a:pt x="143" y="72"/>
                  </a:lnTo>
                  <a:lnTo>
                    <a:pt x="193" y="72"/>
                  </a:lnTo>
                  <a:lnTo>
                    <a:pt x="219" y="56"/>
                  </a:lnTo>
                  <a:lnTo>
                    <a:pt x="252" y="56"/>
                  </a:lnTo>
                  <a:lnTo>
                    <a:pt x="278" y="40"/>
                  </a:lnTo>
                  <a:lnTo>
                    <a:pt x="311" y="32"/>
                  </a:lnTo>
                  <a:lnTo>
                    <a:pt x="311" y="0"/>
                  </a:lnTo>
                  <a:lnTo>
                    <a:pt x="286" y="16"/>
                  </a:lnTo>
                  <a:lnTo>
                    <a:pt x="269" y="24"/>
                  </a:lnTo>
                  <a:lnTo>
                    <a:pt x="252" y="24"/>
                  </a:lnTo>
                  <a:lnTo>
                    <a:pt x="244" y="8"/>
                  </a:lnTo>
                  <a:lnTo>
                    <a:pt x="219" y="16"/>
                  </a:lnTo>
                  <a:lnTo>
                    <a:pt x="168" y="24"/>
                  </a:lnTo>
                  <a:lnTo>
                    <a:pt x="168" y="8"/>
                  </a:lnTo>
                  <a:lnTo>
                    <a:pt x="84" y="40"/>
                  </a:lnTo>
                  <a:lnTo>
                    <a:pt x="75" y="16"/>
                  </a:lnTo>
                  <a:lnTo>
                    <a:pt x="59" y="8"/>
                  </a:lnTo>
                  <a:lnTo>
                    <a:pt x="59" y="24"/>
                  </a:lnTo>
                  <a:lnTo>
                    <a:pt x="33" y="24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2" name="Freeform 24"/>
            <p:cNvSpPr>
              <a:spLocks/>
            </p:cNvSpPr>
            <p:nvPr/>
          </p:nvSpPr>
          <p:spPr bwMode="auto">
            <a:xfrm>
              <a:off x="3584" y="3712"/>
              <a:ext cx="168" cy="288"/>
            </a:xfrm>
            <a:custGeom>
              <a:avLst/>
              <a:gdLst>
                <a:gd name="T0" fmla="*/ 0 w 168"/>
                <a:gd name="T1" fmla="*/ 40 h 288"/>
                <a:gd name="T2" fmla="*/ 33 w 168"/>
                <a:gd name="T3" fmla="*/ 48 h 288"/>
                <a:gd name="T4" fmla="*/ 59 w 168"/>
                <a:gd name="T5" fmla="*/ 40 h 288"/>
                <a:gd name="T6" fmla="*/ 101 w 168"/>
                <a:gd name="T7" fmla="*/ 8 h 288"/>
                <a:gd name="T8" fmla="*/ 109 w 168"/>
                <a:gd name="T9" fmla="*/ 0 h 288"/>
                <a:gd name="T10" fmla="*/ 143 w 168"/>
                <a:gd name="T11" fmla="*/ 16 h 288"/>
                <a:gd name="T12" fmla="*/ 143 w 168"/>
                <a:gd name="T13" fmla="*/ 32 h 288"/>
                <a:gd name="T14" fmla="*/ 168 w 168"/>
                <a:gd name="T15" fmla="*/ 96 h 288"/>
                <a:gd name="T16" fmla="*/ 151 w 168"/>
                <a:gd name="T17" fmla="*/ 120 h 288"/>
                <a:gd name="T18" fmla="*/ 168 w 168"/>
                <a:gd name="T19" fmla="*/ 152 h 288"/>
                <a:gd name="T20" fmla="*/ 143 w 168"/>
                <a:gd name="T21" fmla="*/ 256 h 288"/>
                <a:gd name="T22" fmla="*/ 117 w 168"/>
                <a:gd name="T23" fmla="*/ 248 h 288"/>
                <a:gd name="T24" fmla="*/ 92 w 168"/>
                <a:gd name="T25" fmla="*/ 248 h 288"/>
                <a:gd name="T26" fmla="*/ 84 w 168"/>
                <a:gd name="T27" fmla="*/ 264 h 288"/>
                <a:gd name="T28" fmla="*/ 67 w 168"/>
                <a:gd name="T29" fmla="*/ 280 h 288"/>
                <a:gd name="T30" fmla="*/ 42 w 168"/>
                <a:gd name="T31" fmla="*/ 288 h 288"/>
                <a:gd name="T32" fmla="*/ 25 w 168"/>
                <a:gd name="T33" fmla="*/ 248 h 288"/>
                <a:gd name="T34" fmla="*/ 25 w 168"/>
                <a:gd name="T35" fmla="*/ 200 h 288"/>
                <a:gd name="T36" fmla="*/ 33 w 168"/>
                <a:gd name="T37" fmla="*/ 176 h 288"/>
                <a:gd name="T38" fmla="*/ 25 w 168"/>
                <a:gd name="T39" fmla="*/ 160 h 288"/>
                <a:gd name="T40" fmla="*/ 33 w 168"/>
                <a:gd name="T41" fmla="*/ 136 h 288"/>
                <a:gd name="T42" fmla="*/ 33 w 168"/>
                <a:gd name="T43" fmla="*/ 112 h 288"/>
                <a:gd name="T44" fmla="*/ 25 w 168"/>
                <a:gd name="T45" fmla="*/ 80 h 288"/>
                <a:gd name="T46" fmla="*/ 0 w 168"/>
                <a:gd name="T47" fmla="*/ 72 h 288"/>
                <a:gd name="T48" fmla="*/ 0 w 168"/>
                <a:gd name="T49" fmla="*/ 40 h 28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68" h="288">
                  <a:moveTo>
                    <a:pt x="0" y="40"/>
                  </a:moveTo>
                  <a:lnTo>
                    <a:pt x="33" y="48"/>
                  </a:lnTo>
                  <a:lnTo>
                    <a:pt x="59" y="40"/>
                  </a:lnTo>
                  <a:lnTo>
                    <a:pt x="101" y="8"/>
                  </a:lnTo>
                  <a:lnTo>
                    <a:pt x="109" y="0"/>
                  </a:lnTo>
                  <a:lnTo>
                    <a:pt x="143" y="16"/>
                  </a:lnTo>
                  <a:lnTo>
                    <a:pt x="143" y="32"/>
                  </a:lnTo>
                  <a:lnTo>
                    <a:pt x="168" y="96"/>
                  </a:lnTo>
                  <a:lnTo>
                    <a:pt x="151" y="120"/>
                  </a:lnTo>
                  <a:lnTo>
                    <a:pt x="168" y="152"/>
                  </a:lnTo>
                  <a:lnTo>
                    <a:pt x="143" y="256"/>
                  </a:lnTo>
                  <a:lnTo>
                    <a:pt x="117" y="248"/>
                  </a:lnTo>
                  <a:lnTo>
                    <a:pt x="92" y="248"/>
                  </a:lnTo>
                  <a:lnTo>
                    <a:pt x="84" y="264"/>
                  </a:lnTo>
                  <a:lnTo>
                    <a:pt x="67" y="280"/>
                  </a:lnTo>
                  <a:lnTo>
                    <a:pt x="42" y="288"/>
                  </a:lnTo>
                  <a:lnTo>
                    <a:pt x="25" y="248"/>
                  </a:lnTo>
                  <a:lnTo>
                    <a:pt x="25" y="200"/>
                  </a:lnTo>
                  <a:lnTo>
                    <a:pt x="33" y="176"/>
                  </a:lnTo>
                  <a:lnTo>
                    <a:pt x="25" y="160"/>
                  </a:lnTo>
                  <a:lnTo>
                    <a:pt x="33" y="136"/>
                  </a:lnTo>
                  <a:lnTo>
                    <a:pt x="33" y="112"/>
                  </a:lnTo>
                  <a:lnTo>
                    <a:pt x="25" y="80"/>
                  </a:lnTo>
                  <a:lnTo>
                    <a:pt x="0" y="72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3" name="Freeform 25"/>
            <p:cNvSpPr>
              <a:spLocks/>
            </p:cNvSpPr>
            <p:nvPr/>
          </p:nvSpPr>
          <p:spPr bwMode="auto">
            <a:xfrm>
              <a:off x="5286" y="4200"/>
              <a:ext cx="311" cy="72"/>
            </a:xfrm>
            <a:custGeom>
              <a:avLst/>
              <a:gdLst>
                <a:gd name="T0" fmla="*/ 0 w 311"/>
                <a:gd name="T1" fmla="*/ 24 h 72"/>
                <a:gd name="T2" fmla="*/ 8 w 311"/>
                <a:gd name="T3" fmla="*/ 56 h 72"/>
                <a:gd name="T4" fmla="*/ 33 w 311"/>
                <a:gd name="T5" fmla="*/ 64 h 72"/>
                <a:gd name="T6" fmla="*/ 67 w 311"/>
                <a:gd name="T7" fmla="*/ 64 h 72"/>
                <a:gd name="T8" fmla="*/ 126 w 311"/>
                <a:gd name="T9" fmla="*/ 56 h 72"/>
                <a:gd name="T10" fmla="*/ 143 w 311"/>
                <a:gd name="T11" fmla="*/ 56 h 72"/>
                <a:gd name="T12" fmla="*/ 143 w 311"/>
                <a:gd name="T13" fmla="*/ 72 h 72"/>
                <a:gd name="T14" fmla="*/ 193 w 311"/>
                <a:gd name="T15" fmla="*/ 72 h 72"/>
                <a:gd name="T16" fmla="*/ 219 w 311"/>
                <a:gd name="T17" fmla="*/ 56 h 72"/>
                <a:gd name="T18" fmla="*/ 252 w 311"/>
                <a:gd name="T19" fmla="*/ 56 h 72"/>
                <a:gd name="T20" fmla="*/ 278 w 311"/>
                <a:gd name="T21" fmla="*/ 40 h 72"/>
                <a:gd name="T22" fmla="*/ 311 w 311"/>
                <a:gd name="T23" fmla="*/ 32 h 72"/>
                <a:gd name="T24" fmla="*/ 311 w 311"/>
                <a:gd name="T25" fmla="*/ 0 h 72"/>
                <a:gd name="T26" fmla="*/ 286 w 311"/>
                <a:gd name="T27" fmla="*/ 16 h 72"/>
                <a:gd name="T28" fmla="*/ 269 w 311"/>
                <a:gd name="T29" fmla="*/ 24 h 72"/>
                <a:gd name="T30" fmla="*/ 252 w 311"/>
                <a:gd name="T31" fmla="*/ 24 h 72"/>
                <a:gd name="T32" fmla="*/ 244 w 311"/>
                <a:gd name="T33" fmla="*/ 8 h 72"/>
                <a:gd name="T34" fmla="*/ 219 w 311"/>
                <a:gd name="T35" fmla="*/ 16 h 72"/>
                <a:gd name="T36" fmla="*/ 168 w 311"/>
                <a:gd name="T37" fmla="*/ 24 h 72"/>
                <a:gd name="T38" fmla="*/ 168 w 311"/>
                <a:gd name="T39" fmla="*/ 8 h 72"/>
                <a:gd name="T40" fmla="*/ 84 w 311"/>
                <a:gd name="T41" fmla="*/ 40 h 72"/>
                <a:gd name="T42" fmla="*/ 75 w 311"/>
                <a:gd name="T43" fmla="*/ 16 h 72"/>
                <a:gd name="T44" fmla="*/ 59 w 311"/>
                <a:gd name="T45" fmla="*/ 8 h 72"/>
                <a:gd name="T46" fmla="*/ 59 w 311"/>
                <a:gd name="T47" fmla="*/ 24 h 72"/>
                <a:gd name="T48" fmla="*/ 33 w 311"/>
                <a:gd name="T49" fmla="*/ 24 h 72"/>
                <a:gd name="T50" fmla="*/ 16 w 311"/>
                <a:gd name="T51" fmla="*/ 0 h 72"/>
                <a:gd name="T52" fmla="*/ 16 w 311"/>
                <a:gd name="T53" fmla="*/ 16 h 72"/>
                <a:gd name="T54" fmla="*/ 0 w 311"/>
                <a:gd name="T55" fmla="*/ 24 h 7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11" h="72">
                  <a:moveTo>
                    <a:pt x="0" y="24"/>
                  </a:moveTo>
                  <a:lnTo>
                    <a:pt x="8" y="56"/>
                  </a:lnTo>
                  <a:lnTo>
                    <a:pt x="33" y="64"/>
                  </a:lnTo>
                  <a:lnTo>
                    <a:pt x="67" y="64"/>
                  </a:lnTo>
                  <a:lnTo>
                    <a:pt x="126" y="56"/>
                  </a:lnTo>
                  <a:lnTo>
                    <a:pt x="143" y="56"/>
                  </a:lnTo>
                  <a:lnTo>
                    <a:pt x="143" y="72"/>
                  </a:lnTo>
                  <a:lnTo>
                    <a:pt x="193" y="72"/>
                  </a:lnTo>
                  <a:lnTo>
                    <a:pt x="219" y="56"/>
                  </a:lnTo>
                  <a:lnTo>
                    <a:pt x="252" y="56"/>
                  </a:lnTo>
                  <a:lnTo>
                    <a:pt x="278" y="40"/>
                  </a:lnTo>
                  <a:lnTo>
                    <a:pt x="311" y="32"/>
                  </a:lnTo>
                  <a:lnTo>
                    <a:pt x="311" y="0"/>
                  </a:lnTo>
                  <a:lnTo>
                    <a:pt x="286" y="16"/>
                  </a:lnTo>
                  <a:lnTo>
                    <a:pt x="269" y="24"/>
                  </a:lnTo>
                  <a:lnTo>
                    <a:pt x="252" y="24"/>
                  </a:lnTo>
                  <a:lnTo>
                    <a:pt x="244" y="8"/>
                  </a:lnTo>
                  <a:lnTo>
                    <a:pt x="219" y="16"/>
                  </a:lnTo>
                  <a:lnTo>
                    <a:pt x="168" y="24"/>
                  </a:lnTo>
                  <a:lnTo>
                    <a:pt x="168" y="8"/>
                  </a:lnTo>
                  <a:lnTo>
                    <a:pt x="84" y="40"/>
                  </a:lnTo>
                  <a:lnTo>
                    <a:pt x="75" y="16"/>
                  </a:lnTo>
                  <a:lnTo>
                    <a:pt x="59" y="8"/>
                  </a:lnTo>
                  <a:lnTo>
                    <a:pt x="59" y="24"/>
                  </a:lnTo>
                  <a:lnTo>
                    <a:pt x="33" y="24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4" name="Freeform 26"/>
            <p:cNvSpPr>
              <a:spLocks/>
            </p:cNvSpPr>
            <p:nvPr/>
          </p:nvSpPr>
          <p:spPr bwMode="auto">
            <a:xfrm>
              <a:off x="3584" y="3712"/>
              <a:ext cx="168" cy="288"/>
            </a:xfrm>
            <a:custGeom>
              <a:avLst/>
              <a:gdLst>
                <a:gd name="T0" fmla="*/ 0 w 168"/>
                <a:gd name="T1" fmla="*/ 40 h 288"/>
                <a:gd name="T2" fmla="*/ 33 w 168"/>
                <a:gd name="T3" fmla="*/ 48 h 288"/>
                <a:gd name="T4" fmla="*/ 59 w 168"/>
                <a:gd name="T5" fmla="*/ 40 h 288"/>
                <a:gd name="T6" fmla="*/ 101 w 168"/>
                <a:gd name="T7" fmla="*/ 8 h 288"/>
                <a:gd name="T8" fmla="*/ 109 w 168"/>
                <a:gd name="T9" fmla="*/ 0 h 288"/>
                <a:gd name="T10" fmla="*/ 143 w 168"/>
                <a:gd name="T11" fmla="*/ 16 h 288"/>
                <a:gd name="T12" fmla="*/ 143 w 168"/>
                <a:gd name="T13" fmla="*/ 32 h 288"/>
                <a:gd name="T14" fmla="*/ 168 w 168"/>
                <a:gd name="T15" fmla="*/ 96 h 288"/>
                <a:gd name="T16" fmla="*/ 151 w 168"/>
                <a:gd name="T17" fmla="*/ 120 h 288"/>
                <a:gd name="T18" fmla="*/ 168 w 168"/>
                <a:gd name="T19" fmla="*/ 152 h 288"/>
                <a:gd name="T20" fmla="*/ 143 w 168"/>
                <a:gd name="T21" fmla="*/ 256 h 288"/>
                <a:gd name="T22" fmla="*/ 117 w 168"/>
                <a:gd name="T23" fmla="*/ 248 h 288"/>
                <a:gd name="T24" fmla="*/ 92 w 168"/>
                <a:gd name="T25" fmla="*/ 248 h 288"/>
                <a:gd name="T26" fmla="*/ 84 w 168"/>
                <a:gd name="T27" fmla="*/ 264 h 288"/>
                <a:gd name="T28" fmla="*/ 67 w 168"/>
                <a:gd name="T29" fmla="*/ 280 h 288"/>
                <a:gd name="T30" fmla="*/ 42 w 168"/>
                <a:gd name="T31" fmla="*/ 288 h 288"/>
                <a:gd name="T32" fmla="*/ 25 w 168"/>
                <a:gd name="T33" fmla="*/ 248 h 288"/>
                <a:gd name="T34" fmla="*/ 25 w 168"/>
                <a:gd name="T35" fmla="*/ 200 h 288"/>
                <a:gd name="T36" fmla="*/ 33 w 168"/>
                <a:gd name="T37" fmla="*/ 176 h 288"/>
                <a:gd name="T38" fmla="*/ 25 w 168"/>
                <a:gd name="T39" fmla="*/ 160 h 288"/>
                <a:gd name="T40" fmla="*/ 33 w 168"/>
                <a:gd name="T41" fmla="*/ 136 h 288"/>
                <a:gd name="T42" fmla="*/ 33 w 168"/>
                <a:gd name="T43" fmla="*/ 112 h 288"/>
                <a:gd name="T44" fmla="*/ 25 w 168"/>
                <a:gd name="T45" fmla="*/ 80 h 288"/>
                <a:gd name="T46" fmla="*/ 0 w 168"/>
                <a:gd name="T47" fmla="*/ 72 h 288"/>
                <a:gd name="T48" fmla="*/ 0 w 168"/>
                <a:gd name="T49" fmla="*/ 40 h 28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68" h="288">
                  <a:moveTo>
                    <a:pt x="0" y="40"/>
                  </a:moveTo>
                  <a:lnTo>
                    <a:pt x="33" y="48"/>
                  </a:lnTo>
                  <a:lnTo>
                    <a:pt x="59" y="40"/>
                  </a:lnTo>
                  <a:lnTo>
                    <a:pt x="101" y="8"/>
                  </a:lnTo>
                  <a:lnTo>
                    <a:pt x="109" y="0"/>
                  </a:lnTo>
                  <a:lnTo>
                    <a:pt x="143" y="16"/>
                  </a:lnTo>
                  <a:lnTo>
                    <a:pt x="143" y="32"/>
                  </a:lnTo>
                  <a:lnTo>
                    <a:pt x="168" y="96"/>
                  </a:lnTo>
                  <a:lnTo>
                    <a:pt x="151" y="120"/>
                  </a:lnTo>
                  <a:lnTo>
                    <a:pt x="168" y="152"/>
                  </a:lnTo>
                  <a:lnTo>
                    <a:pt x="143" y="256"/>
                  </a:lnTo>
                  <a:lnTo>
                    <a:pt x="117" y="248"/>
                  </a:lnTo>
                  <a:lnTo>
                    <a:pt x="92" y="248"/>
                  </a:lnTo>
                  <a:lnTo>
                    <a:pt x="84" y="264"/>
                  </a:lnTo>
                  <a:lnTo>
                    <a:pt x="67" y="280"/>
                  </a:lnTo>
                  <a:lnTo>
                    <a:pt x="42" y="288"/>
                  </a:lnTo>
                  <a:lnTo>
                    <a:pt x="25" y="248"/>
                  </a:lnTo>
                  <a:lnTo>
                    <a:pt x="25" y="200"/>
                  </a:lnTo>
                  <a:lnTo>
                    <a:pt x="33" y="176"/>
                  </a:lnTo>
                  <a:lnTo>
                    <a:pt x="25" y="160"/>
                  </a:lnTo>
                  <a:lnTo>
                    <a:pt x="33" y="136"/>
                  </a:lnTo>
                  <a:lnTo>
                    <a:pt x="33" y="112"/>
                  </a:lnTo>
                  <a:lnTo>
                    <a:pt x="25" y="80"/>
                  </a:lnTo>
                  <a:lnTo>
                    <a:pt x="0" y="72"/>
                  </a:lnTo>
                  <a:lnTo>
                    <a:pt x="0" y="40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5" name="Freeform 27"/>
            <p:cNvSpPr>
              <a:spLocks/>
            </p:cNvSpPr>
            <p:nvPr/>
          </p:nvSpPr>
          <p:spPr bwMode="auto">
            <a:xfrm>
              <a:off x="3626" y="3496"/>
              <a:ext cx="101" cy="192"/>
            </a:xfrm>
            <a:custGeom>
              <a:avLst/>
              <a:gdLst>
                <a:gd name="T0" fmla="*/ 75 w 101"/>
                <a:gd name="T1" fmla="*/ 32 h 192"/>
                <a:gd name="T2" fmla="*/ 75 w 101"/>
                <a:gd name="T3" fmla="*/ 0 h 192"/>
                <a:gd name="T4" fmla="*/ 92 w 101"/>
                <a:gd name="T5" fmla="*/ 0 h 192"/>
                <a:gd name="T6" fmla="*/ 92 w 101"/>
                <a:gd name="T7" fmla="*/ 40 h 192"/>
                <a:gd name="T8" fmla="*/ 101 w 101"/>
                <a:gd name="T9" fmla="*/ 56 h 192"/>
                <a:gd name="T10" fmla="*/ 101 w 101"/>
                <a:gd name="T11" fmla="*/ 104 h 192"/>
                <a:gd name="T12" fmla="*/ 92 w 101"/>
                <a:gd name="T13" fmla="*/ 120 h 192"/>
                <a:gd name="T14" fmla="*/ 92 w 101"/>
                <a:gd name="T15" fmla="*/ 152 h 192"/>
                <a:gd name="T16" fmla="*/ 67 w 101"/>
                <a:gd name="T17" fmla="*/ 192 h 192"/>
                <a:gd name="T18" fmla="*/ 50 w 101"/>
                <a:gd name="T19" fmla="*/ 192 h 192"/>
                <a:gd name="T20" fmla="*/ 25 w 101"/>
                <a:gd name="T21" fmla="*/ 176 h 192"/>
                <a:gd name="T22" fmla="*/ 33 w 101"/>
                <a:gd name="T23" fmla="*/ 160 h 192"/>
                <a:gd name="T24" fmla="*/ 17 w 101"/>
                <a:gd name="T25" fmla="*/ 152 h 192"/>
                <a:gd name="T26" fmla="*/ 33 w 101"/>
                <a:gd name="T27" fmla="*/ 136 h 192"/>
                <a:gd name="T28" fmla="*/ 8 w 101"/>
                <a:gd name="T29" fmla="*/ 128 h 192"/>
                <a:gd name="T30" fmla="*/ 25 w 101"/>
                <a:gd name="T31" fmla="*/ 112 h 192"/>
                <a:gd name="T32" fmla="*/ 8 w 101"/>
                <a:gd name="T33" fmla="*/ 96 h 192"/>
                <a:gd name="T34" fmla="*/ 0 w 101"/>
                <a:gd name="T35" fmla="*/ 72 h 192"/>
                <a:gd name="T36" fmla="*/ 17 w 101"/>
                <a:gd name="T37" fmla="*/ 64 h 192"/>
                <a:gd name="T38" fmla="*/ 17 w 101"/>
                <a:gd name="T39" fmla="*/ 48 h 192"/>
                <a:gd name="T40" fmla="*/ 42 w 101"/>
                <a:gd name="T41" fmla="*/ 40 h 192"/>
                <a:gd name="T42" fmla="*/ 75 w 101"/>
                <a:gd name="T43" fmla="*/ 32 h 19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1" h="192">
                  <a:moveTo>
                    <a:pt x="75" y="32"/>
                  </a:moveTo>
                  <a:lnTo>
                    <a:pt x="75" y="0"/>
                  </a:lnTo>
                  <a:lnTo>
                    <a:pt x="92" y="0"/>
                  </a:lnTo>
                  <a:lnTo>
                    <a:pt x="92" y="40"/>
                  </a:lnTo>
                  <a:lnTo>
                    <a:pt x="101" y="56"/>
                  </a:lnTo>
                  <a:lnTo>
                    <a:pt x="101" y="104"/>
                  </a:lnTo>
                  <a:lnTo>
                    <a:pt x="92" y="120"/>
                  </a:lnTo>
                  <a:lnTo>
                    <a:pt x="92" y="152"/>
                  </a:lnTo>
                  <a:lnTo>
                    <a:pt x="67" y="192"/>
                  </a:lnTo>
                  <a:lnTo>
                    <a:pt x="50" y="192"/>
                  </a:lnTo>
                  <a:lnTo>
                    <a:pt x="25" y="176"/>
                  </a:lnTo>
                  <a:lnTo>
                    <a:pt x="33" y="160"/>
                  </a:lnTo>
                  <a:lnTo>
                    <a:pt x="17" y="152"/>
                  </a:lnTo>
                  <a:lnTo>
                    <a:pt x="33" y="136"/>
                  </a:lnTo>
                  <a:lnTo>
                    <a:pt x="8" y="128"/>
                  </a:lnTo>
                  <a:lnTo>
                    <a:pt x="25" y="112"/>
                  </a:lnTo>
                  <a:lnTo>
                    <a:pt x="8" y="96"/>
                  </a:lnTo>
                  <a:lnTo>
                    <a:pt x="0" y="72"/>
                  </a:lnTo>
                  <a:lnTo>
                    <a:pt x="17" y="64"/>
                  </a:lnTo>
                  <a:lnTo>
                    <a:pt x="17" y="48"/>
                  </a:lnTo>
                  <a:lnTo>
                    <a:pt x="42" y="40"/>
                  </a:lnTo>
                  <a:lnTo>
                    <a:pt x="75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6" name="Freeform 28"/>
            <p:cNvSpPr>
              <a:spLocks/>
            </p:cNvSpPr>
            <p:nvPr/>
          </p:nvSpPr>
          <p:spPr bwMode="auto">
            <a:xfrm>
              <a:off x="3626" y="3496"/>
              <a:ext cx="101" cy="192"/>
            </a:xfrm>
            <a:custGeom>
              <a:avLst/>
              <a:gdLst>
                <a:gd name="T0" fmla="*/ 75 w 101"/>
                <a:gd name="T1" fmla="*/ 32 h 192"/>
                <a:gd name="T2" fmla="*/ 75 w 101"/>
                <a:gd name="T3" fmla="*/ 0 h 192"/>
                <a:gd name="T4" fmla="*/ 92 w 101"/>
                <a:gd name="T5" fmla="*/ 0 h 192"/>
                <a:gd name="T6" fmla="*/ 92 w 101"/>
                <a:gd name="T7" fmla="*/ 40 h 192"/>
                <a:gd name="T8" fmla="*/ 101 w 101"/>
                <a:gd name="T9" fmla="*/ 56 h 192"/>
                <a:gd name="T10" fmla="*/ 101 w 101"/>
                <a:gd name="T11" fmla="*/ 104 h 192"/>
                <a:gd name="T12" fmla="*/ 92 w 101"/>
                <a:gd name="T13" fmla="*/ 120 h 192"/>
                <a:gd name="T14" fmla="*/ 92 w 101"/>
                <a:gd name="T15" fmla="*/ 152 h 192"/>
                <a:gd name="T16" fmla="*/ 67 w 101"/>
                <a:gd name="T17" fmla="*/ 192 h 192"/>
                <a:gd name="T18" fmla="*/ 50 w 101"/>
                <a:gd name="T19" fmla="*/ 192 h 192"/>
                <a:gd name="T20" fmla="*/ 25 w 101"/>
                <a:gd name="T21" fmla="*/ 176 h 192"/>
                <a:gd name="T22" fmla="*/ 33 w 101"/>
                <a:gd name="T23" fmla="*/ 160 h 192"/>
                <a:gd name="T24" fmla="*/ 17 w 101"/>
                <a:gd name="T25" fmla="*/ 152 h 192"/>
                <a:gd name="T26" fmla="*/ 33 w 101"/>
                <a:gd name="T27" fmla="*/ 136 h 192"/>
                <a:gd name="T28" fmla="*/ 8 w 101"/>
                <a:gd name="T29" fmla="*/ 128 h 192"/>
                <a:gd name="T30" fmla="*/ 25 w 101"/>
                <a:gd name="T31" fmla="*/ 112 h 192"/>
                <a:gd name="T32" fmla="*/ 8 w 101"/>
                <a:gd name="T33" fmla="*/ 96 h 192"/>
                <a:gd name="T34" fmla="*/ 0 w 101"/>
                <a:gd name="T35" fmla="*/ 72 h 192"/>
                <a:gd name="T36" fmla="*/ 17 w 101"/>
                <a:gd name="T37" fmla="*/ 64 h 192"/>
                <a:gd name="T38" fmla="*/ 17 w 101"/>
                <a:gd name="T39" fmla="*/ 48 h 192"/>
                <a:gd name="T40" fmla="*/ 42 w 101"/>
                <a:gd name="T41" fmla="*/ 40 h 192"/>
                <a:gd name="T42" fmla="*/ 75 w 101"/>
                <a:gd name="T43" fmla="*/ 32 h 19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1" h="192">
                  <a:moveTo>
                    <a:pt x="75" y="32"/>
                  </a:moveTo>
                  <a:lnTo>
                    <a:pt x="75" y="0"/>
                  </a:lnTo>
                  <a:lnTo>
                    <a:pt x="92" y="0"/>
                  </a:lnTo>
                  <a:lnTo>
                    <a:pt x="92" y="40"/>
                  </a:lnTo>
                  <a:lnTo>
                    <a:pt x="101" y="56"/>
                  </a:lnTo>
                  <a:lnTo>
                    <a:pt x="101" y="104"/>
                  </a:lnTo>
                  <a:lnTo>
                    <a:pt x="92" y="120"/>
                  </a:lnTo>
                  <a:lnTo>
                    <a:pt x="92" y="152"/>
                  </a:lnTo>
                  <a:lnTo>
                    <a:pt x="67" y="192"/>
                  </a:lnTo>
                  <a:lnTo>
                    <a:pt x="50" y="192"/>
                  </a:lnTo>
                  <a:lnTo>
                    <a:pt x="25" y="176"/>
                  </a:lnTo>
                  <a:lnTo>
                    <a:pt x="33" y="160"/>
                  </a:lnTo>
                  <a:lnTo>
                    <a:pt x="17" y="152"/>
                  </a:lnTo>
                  <a:lnTo>
                    <a:pt x="33" y="136"/>
                  </a:lnTo>
                  <a:lnTo>
                    <a:pt x="8" y="128"/>
                  </a:lnTo>
                  <a:lnTo>
                    <a:pt x="25" y="112"/>
                  </a:lnTo>
                  <a:lnTo>
                    <a:pt x="8" y="96"/>
                  </a:lnTo>
                  <a:lnTo>
                    <a:pt x="0" y="72"/>
                  </a:lnTo>
                  <a:lnTo>
                    <a:pt x="17" y="64"/>
                  </a:lnTo>
                  <a:lnTo>
                    <a:pt x="17" y="48"/>
                  </a:lnTo>
                  <a:lnTo>
                    <a:pt x="42" y="40"/>
                  </a:lnTo>
                  <a:lnTo>
                    <a:pt x="75" y="32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3457" y="3008"/>
              <a:ext cx="1180" cy="1080"/>
            </a:xfrm>
            <a:custGeom>
              <a:avLst/>
              <a:gdLst>
                <a:gd name="T0" fmla="*/ 1121 w 1180"/>
                <a:gd name="T1" fmla="*/ 728 h 1080"/>
                <a:gd name="T2" fmla="*/ 1003 w 1180"/>
                <a:gd name="T3" fmla="*/ 672 h 1080"/>
                <a:gd name="T4" fmla="*/ 935 w 1180"/>
                <a:gd name="T5" fmla="*/ 616 h 1080"/>
                <a:gd name="T6" fmla="*/ 902 w 1180"/>
                <a:gd name="T7" fmla="*/ 584 h 1080"/>
                <a:gd name="T8" fmla="*/ 817 w 1180"/>
                <a:gd name="T9" fmla="*/ 592 h 1080"/>
                <a:gd name="T10" fmla="*/ 733 w 1180"/>
                <a:gd name="T11" fmla="*/ 528 h 1080"/>
                <a:gd name="T12" fmla="*/ 683 w 1180"/>
                <a:gd name="T13" fmla="*/ 448 h 1080"/>
                <a:gd name="T14" fmla="*/ 556 w 1180"/>
                <a:gd name="T15" fmla="*/ 344 h 1080"/>
                <a:gd name="T16" fmla="*/ 523 w 1180"/>
                <a:gd name="T17" fmla="*/ 280 h 1080"/>
                <a:gd name="T18" fmla="*/ 548 w 1180"/>
                <a:gd name="T19" fmla="*/ 240 h 1080"/>
                <a:gd name="T20" fmla="*/ 531 w 1180"/>
                <a:gd name="T21" fmla="*/ 216 h 1080"/>
                <a:gd name="T22" fmla="*/ 556 w 1180"/>
                <a:gd name="T23" fmla="*/ 184 h 1080"/>
                <a:gd name="T24" fmla="*/ 649 w 1180"/>
                <a:gd name="T25" fmla="*/ 144 h 1080"/>
                <a:gd name="T26" fmla="*/ 649 w 1180"/>
                <a:gd name="T27" fmla="*/ 56 h 1080"/>
                <a:gd name="T28" fmla="*/ 514 w 1180"/>
                <a:gd name="T29" fmla="*/ 0 h 1080"/>
                <a:gd name="T30" fmla="*/ 405 w 1180"/>
                <a:gd name="T31" fmla="*/ 40 h 1080"/>
                <a:gd name="T32" fmla="*/ 354 w 1180"/>
                <a:gd name="T33" fmla="*/ 64 h 1080"/>
                <a:gd name="T34" fmla="*/ 295 w 1180"/>
                <a:gd name="T35" fmla="*/ 80 h 1080"/>
                <a:gd name="T36" fmla="*/ 228 w 1180"/>
                <a:gd name="T37" fmla="*/ 152 h 1080"/>
                <a:gd name="T38" fmla="*/ 118 w 1180"/>
                <a:gd name="T39" fmla="*/ 136 h 1080"/>
                <a:gd name="T40" fmla="*/ 42 w 1180"/>
                <a:gd name="T41" fmla="*/ 208 h 1080"/>
                <a:gd name="T42" fmla="*/ 25 w 1180"/>
                <a:gd name="T43" fmla="*/ 272 h 1080"/>
                <a:gd name="T44" fmla="*/ 93 w 1180"/>
                <a:gd name="T45" fmla="*/ 352 h 1080"/>
                <a:gd name="T46" fmla="*/ 93 w 1180"/>
                <a:gd name="T47" fmla="*/ 392 h 1080"/>
                <a:gd name="T48" fmla="*/ 160 w 1180"/>
                <a:gd name="T49" fmla="*/ 344 h 1080"/>
                <a:gd name="T50" fmla="*/ 202 w 1180"/>
                <a:gd name="T51" fmla="*/ 320 h 1080"/>
                <a:gd name="T52" fmla="*/ 261 w 1180"/>
                <a:gd name="T53" fmla="*/ 352 h 1080"/>
                <a:gd name="T54" fmla="*/ 312 w 1180"/>
                <a:gd name="T55" fmla="*/ 368 h 1080"/>
                <a:gd name="T56" fmla="*/ 337 w 1180"/>
                <a:gd name="T57" fmla="*/ 424 h 1080"/>
                <a:gd name="T58" fmla="*/ 371 w 1180"/>
                <a:gd name="T59" fmla="*/ 496 h 1080"/>
                <a:gd name="T60" fmla="*/ 430 w 1180"/>
                <a:gd name="T61" fmla="*/ 552 h 1080"/>
                <a:gd name="T62" fmla="*/ 497 w 1180"/>
                <a:gd name="T63" fmla="*/ 592 h 1080"/>
                <a:gd name="T64" fmla="*/ 607 w 1180"/>
                <a:gd name="T65" fmla="*/ 680 h 1080"/>
                <a:gd name="T66" fmla="*/ 649 w 1180"/>
                <a:gd name="T67" fmla="*/ 688 h 1080"/>
                <a:gd name="T68" fmla="*/ 742 w 1180"/>
                <a:gd name="T69" fmla="*/ 744 h 1080"/>
                <a:gd name="T70" fmla="*/ 775 w 1180"/>
                <a:gd name="T71" fmla="*/ 752 h 1080"/>
                <a:gd name="T72" fmla="*/ 809 w 1180"/>
                <a:gd name="T73" fmla="*/ 768 h 1080"/>
                <a:gd name="T74" fmla="*/ 851 w 1180"/>
                <a:gd name="T75" fmla="*/ 824 h 1080"/>
                <a:gd name="T76" fmla="*/ 927 w 1180"/>
                <a:gd name="T77" fmla="*/ 856 h 1080"/>
                <a:gd name="T78" fmla="*/ 978 w 1180"/>
                <a:gd name="T79" fmla="*/ 984 h 1080"/>
                <a:gd name="T80" fmla="*/ 935 w 1180"/>
                <a:gd name="T81" fmla="*/ 1000 h 1080"/>
                <a:gd name="T82" fmla="*/ 927 w 1180"/>
                <a:gd name="T83" fmla="*/ 1040 h 1080"/>
                <a:gd name="T84" fmla="*/ 935 w 1180"/>
                <a:gd name="T85" fmla="*/ 1072 h 1080"/>
                <a:gd name="T86" fmla="*/ 978 w 1180"/>
                <a:gd name="T87" fmla="*/ 1072 h 1080"/>
                <a:gd name="T88" fmla="*/ 1011 w 1180"/>
                <a:gd name="T89" fmla="*/ 1000 h 1080"/>
                <a:gd name="T90" fmla="*/ 1070 w 1180"/>
                <a:gd name="T91" fmla="*/ 952 h 1080"/>
                <a:gd name="T92" fmla="*/ 1053 w 1180"/>
                <a:gd name="T93" fmla="*/ 888 h 1080"/>
                <a:gd name="T94" fmla="*/ 1003 w 1180"/>
                <a:gd name="T95" fmla="*/ 864 h 1080"/>
                <a:gd name="T96" fmla="*/ 1011 w 1180"/>
                <a:gd name="T97" fmla="*/ 800 h 1080"/>
                <a:gd name="T98" fmla="*/ 1045 w 1180"/>
                <a:gd name="T99" fmla="*/ 768 h 1080"/>
                <a:gd name="T100" fmla="*/ 1146 w 1180"/>
                <a:gd name="T101" fmla="*/ 792 h 1080"/>
                <a:gd name="T102" fmla="*/ 1180 w 1180"/>
                <a:gd name="T103" fmla="*/ 784 h 10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180" h="1080">
                  <a:moveTo>
                    <a:pt x="1155" y="752"/>
                  </a:moveTo>
                  <a:lnTo>
                    <a:pt x="1121" y="728"/>
                  </a:lnTo>
                  <a:lnTo>
                    <a:pt x="1087" y="712"/>
                  </a:lnTo>
                  <a:lnTo>
                    <a:pt x="1003" y="672"/>
                  </a:lnTo>
                  <a:lnTo>
                    <a:pt x="919" y="632"/>
                  </a:lnTo>
                  <a:lnTo>
                    <a:pt x="935" y="616"/>
                  </a:lnTo>
                  <a:lnTo>
                    <a:pt x="927" y="600"/>
                  </a:lnTo>
                  <a:lnTo>
                    <a:pt x="902" y="584"/>
                  </a:lnTo>
                  <a:lnTo>
                    <a:pt x="868" y="592"/>
                  </a:lnTo>
                  <a:lnTo>
                    <a:pt x="817" y="592"/>
                  </a:lnTo>
                  <a:lnTo>
                    <a:pt x="775" y="568"/>
                  </a:lnTo>
                  <a:lnTo>
                    <a:pt x="733" y="528"/>
                  </a:lnTo>
                  <a:lnTo>
                    <a:pt x="708" y="488"/>
                  </a:lnTo>
                  <a:lnTo>
                    <a:pt x="683" y="448"/>
                  </a:lnTo>
                  <a:lnTo>
                    <a:pt x="641" y="408"/>
                  </a:lnTo>
                  <a:lnTo>
                    <a:pt x="556" y="344"/>
                  </a:lnTo>
                  <a:lnTo>
                    <a:pt x="523" y="296"/>
                  </a:lnTo>
                  <a:lnTo>
                    <a:pt x="523" y="280"/>
                  </a:lnTo>
                  <a:lnTo>
                    <a:pt x="539" y="256"/>
                  </a:lnTo>
                  <a:lnTo>
                    <a:pt x="548" y="240"/>
                  </a:lnTo>
                  <a:lnTo>
                    <a:pt x="539" y="224"/>
                  </a:lnTo>
                  <a:lnTo>
                    <a:pt x="531" y="216"/>
                  </a:lnTo>
                  <a:lnTo>
                    <a:pt x="531" y="200"/>
                  </a:lnTo>
                  <a:lnTo>
                    <a:pt x="556" y="184"/>
                  </a:lnTo>
                  <a:lnTo>
                    <a:pt x="641" y="152"/>
                  </a:lnTo>
                  <a:lnTo>
                    <a:pt x="649" y="144"/>
                  </a:lnTo>
                  <a:lnTo>
                    <a:pt x="641" y="88"/>
                  </a:lnTo>
                  <a:lnTo>
                    <a:pt x="649" y="56"/>
                  </a:lnTo>
                  <a:lnTo>
                    <a:pt x="531" y="24"/>
                  </a:lnTo>
                  <a:lnTo>
                    <a:pt x="514" y="0"/>
                  </a:lnTo>
                  <a:lnTo>
                    <a:pt x="438" y="8"/>
                  </a:lnTo>
                  <a:lnTo>
                    <a:pt x="405" y="40"/>
                  </a:lnTo>
                  <a:lnTo>
                    <a:pt x="371" y="32"/>
                  </a:lnTo>
                  <a:lnTo>
                    <a:pt x="354" y="64"/>
                  </a:lnTo>
                  <a:lnTo>
                    <a:pt x="320" y="64"/>
                  </a:lnTo>
                  <a:lnTo>
                    <a:pt x="295" y="80"/>
                  </a:lnTo>
                  <a:lnTo>
                    <a:pt x="253" y="72"/>
                  </a:lnTo>
                  <a:lnTo>
                    <a:pt x="228" y="152"/>
                  </a:lnTo>
                  <a:lnTo>
                    <a:pt x="160" y="72"/>
                  </a:lnTo>
                  <a:lnTo>
                    <a:pt x="118" y="136"/>
                  </a:lnTo>
                  <a:lnTo>
                    <a:pt x="25" y="144"/>
                  </a:lnTo>
                  <a:lnTo>
                    <a:pt x="42" y="208"/>
                  </a:lnTo>
                  <a:lnTo>
                    <a:pt x="0" y="232"/>
                  </a:lnTo>
                  <a:lnTo>
                    <a:pt x="25" y="272"/>
                  </a:lnTo>
                  <a:lnTo>
                    <a:pt x="17" y="320"/>
                  </a:lnTo>
                  <a:lnTo>
                    <a:pt x="93" y="352"/>
                  </a:lnTo>
                  <a:lnTo>
                    <a:pt x="76" y="392"/>
                  </a:lnTo>
                  <a:lnTo>
                    <a:pt x="93" y="392"/>
                  </a:lnTo>
                  <a:lnTo>
                    <a:pt x="135" y="376"/>
                  </a:lnTo>
                  <a:lnTo>
                    <a:pt x="160" y="344"/>
                  </a:lnTo>
                  <a:lnTo>
                    <a:pt x="177" y="328"/>
                  </a:lnTo>
                  <a:lnTo>
                    <a:pt x="202" y="320"/>
                  </a:lnTo>
                  <a:lnTo>
                    <a:pt x="244" y="336"/>
                  </a:lnTo>
                  <a:lnTo>
                    <a:pt x="261" y="352"/>
                  </a:lnTo>
                  <a:lnTo>
                    <a:pt x="278" y="368"/>
                  </a:lnTo>
                  <a:lnTo>
                    <a:pt x="312" y="368"/>
                  </a:lnTo>
                  <a:lnTo>
                    <a:pt x="329" y="384"/>
                  </a:lnTo>
                  <a:lnTo>
                    <a:pt x="337" y="424"/>
                  </a:lnTo>
                  <a:lnTo>
                    <a:pt x="362" y="472"/>
                  </a:lnTo>
                  <a:lnTo>
                    <a:pt x="371" y="496"/>
                  </a:lnTo>
                  <a:lnTo>
                    <a:pt x="396" y="512"/>
                  </a:lnTo>
                  <a:lnTo>
                    <a:pt x="430" y="552"/>
                  </a:lnTo>
                  <a:lnTo>
                    <a:pt x="472" y="576"/>
                  </a:lnTo>
                  <a:lnTo>
                    <a:pt x="497" y="592"/>
                  </a:lnTo>
                  <a:lnTo>
                    <a:pt x="514" y="608"/>
                  </a:lnTo>
                  <a:lnTo>
                    <a:pt x="607" y="680"/>
                  </a:lnTo>
                  <a:lnTo>
                    <a:pt x="624" y="696"/>
                  </a:lnTo>
                  <a:lnTo>
                    <a:pt x="649" y="688"/>
                  </a:lnTo>
                  <a:lnTo>
                    <a:pt x="708" y="712"/>
                  </a:lnTo>
                  <a:lnTo>
                    <a:pt x="742" y="744"/>
                  </a:lnTo>
                  <a:lnTo>
                    <a:pt x="767" y="744"/>
                  </a:lnTo>
                  <a:lnTo>
                    <a:pt x="775" y="752"/>
                  </a:lnTo>
                  <a:lnTo>
                    <a:pt x="775" y="768"/>
                  </a:lnTo>
                  <a:lnTo>
                    <a:pt x="809" y="768"/>
                  </a:lnTo>
                  <a:lnTo>
                    <a:pt x="826" y="800"/>
                  </a:lnTo>
                  <a:lnTo>
                    <a:pt x="851" y="824"/>
                  </a:lnTo>
                  <a:lnTo>
                    <a:pt x="893" y="840"/>
                  </a:lnTo>
                  <a:lnTo>
                    <a:pt x="927" y="856"/>
                  </a:lnTo>
                  <a:lnTo>
                    <a:pt x="944" y="904"/>
                  </a:lnTo>
                  <a:lnTo>
                    <a:pt x="978" y="984"/>
                  </a:lnTo>
                  <a:lnTo>
                    <a:pt x="952" y="984"/>
                  </a:lnTo>
                  <a:lnTo>
                    <a:pt x="935" y="1000"/>
                  </a:lnTo>
                  <a:lnTo>
                    <a:pt x="935" y="1016"/>
                  </a:lnTo>
                  <a:lnTo>
                    <a:pt x="927" y="1040"/>
                  </a:lnTo>
                  <a:lnTo>
                    <a:pt x="919" y="1056"/>
                  </a:lnTo>
                  <a:lnTo>
                    <a:pt x="935" y="1072"/>
                  </a:lnTo>
                  <a:lnTo>
                    <a:pt x="952" y="1080"/>
                  </a:lnTo>
                  <a:lnTo>
                    <a:pt x="978" y="1072"/>
                  </a:lnTo>
                  <a:lnTo>
                    <a:pt x="994" y="1040"/>
                  </a:lnTo>
                  <a:lnTo>
                    <a:pt x="1011" y="1000"/>
                  </a:lnTo>
                  <a:lnTo>
                    <a:pt x="1028" y="960"/>
                  </a:lnTo>
                  <a:lnTo>
                    <a:pt x="1070" y="952"/>
                  </a:lnTo>
                  <a:lnTo>
                    <a:pt x="1070" y="904"/>
                  </a:lnTo>
                  <a:lnTo>
                    <a:pt x="1053" y="888"/>
                  </a:lnTo>
                  <a:lnTo>
                    <a:pt x="1028" y="880"/>
                  </a:lnTo>
                  <a:lnTo>
                    <a:pt x="1003" y="864"/>
                  </a:lnTo>
                  <a:lnTo>
                    <a:pt x="994" y="848"/>
                  </a:lnTo>
                  <a:lnTo>
                    <a:pt x="1011" y="800"/>
                  </a:lnTo>
                  <a:lnTo>
                    <a:pt x="1028" y="776"/>
                  </a:lnTo>
                  <a:lnTo>
                    <a:pt x="1045" y="768"/>
                  </a:lnTo>
                  <a:lnTo>
                    <a:pt x="1104" y="776"/>
                  </a:lnTo>
                  <a:lnTo>
                    <a:pt x="1146" y="792"/>
                  </a:lnTo>
                  <a:lnTo>
                    <a:pt x="1180" y="824"/>
                  </a:lnTo>
                  <a:lnTo>
                    <a:pt x="1180" y="784"/>
                  </a:lnTo>
                  <a:lnTo>
                    <a:pt x="1155" y="7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2463" y="2496"/>
              <a:ext cx="1146" cy="1088"/>
            </a:xfrm>
            <a:custGeom>
              <a:avLst/>
              <a:gdLst>
                <a:gd name="T0" fmla="*/ 969 w 1146"/>
                <a:gd name="T1" fmla="*/ 600 h 1088"/>
                <a:gd name="T2" fmla="*/ 944 w 1146"/>
                <a:gd name="T3" fmla="*/ 584 h 1088"/>
                <a:gd name="T4" fmla="*/ 986 w 1146"/>
                <a:gd name="T5" fmla="*/ 520 h 1088"/>
                <a:gd name="T6" fmla="*/ 1019 w 1146"/>
                <a:gd name="T7" fmla="*/ 472 h 1088"/>
                <a:gd name="T8" fmla="*/ 1087 w 1146"/>
                <a:gd name="T9" fmla="*/ 448 h 1088"/>
                <a:gd name="T10" fmla="*/ 1112 w 1146"/>
                <a:gd name="T11" fmla="*/ 320 h 1088"/>
                <a:gd name="T12" fmla="*/ 1095 w 1146"/>
                <a:gd name="T13" fmla="*/ 272 h 1088"/>
                <a:gd name="T14" fmla="*/ 1011 w 1146"/>
                <a:gd name="T15" fmla="*/ 248 h 1088"/>
                <a:gd name="T16" fmla="*/ 927 w 1146"/>
                <a:gd name="T17" fmla="*/ 208 h 1088"/>
                <a:gd name="T18" fmla="*/ 851 w 1146"/>
                <a:gd name="T19" fmla="*/ 136 h 1088"/>
                <a:gd name="T20" fmla="*/ 809 w 1146"/>
                <a:gd name="T21" fmla="*/ 112 h 1088"/>
                <a:gd name="T22" fmla="*/ 767 w 1146"/>
                <a:gd name="T23" fmla="*/ 88 h 1088"/>
                <a:gd name="T24" fmla="*/ 708 w 1146"/>
                <a:gd name="T25" fmla="*/ 48 h 1088"/>
                <a:gd name="T26" fmla="*/ 666 w 1146"/>
                <a:gd name="T27" fmla="*/ 0 h 1088"/>
                <a:gd name="T28" fmla="*/ 598 w 1146"/>
                <a:gd name="T29" fmla="*/ 24 h 1088"/>
                <a:gd name="T30" fmla="*/ 564 w 1146"/>
                <a:gd name="T31" fmla="*/ 104 h 1088"/>
                <a:gd name="T32" fmla="*/ 489 w 1146"/>
                <a:gd name="T33" fmla="*/ 136 h 1088"/>
                <a:gd name="T34" fmla="*/ 455 w 1146"/>
                <a:gd name="T35" fmla="*/ 168 h 1088"/>
                <a:gd name="T36" fmla="*/ 413 w 1146"/>
                <a:gd name="T37" fmla="*/ 184 h 1088"/>
                <a:gd name="T38" fmla="*/ 345 w 1146"/>
                <a:gd name="T39" fmla="*/ 160 h 1088"/>
                <a:gd name="T40" fmla="*/ 269 w 1146"/>
                <a:gd name="T41" fmla="*/ 144 h 1088"/>
                <a:gd name="T42" fmla="*/ 303 w 1146"/>
                <a:gd name="T43" fmla="*/ 256 h 1088"/>
                <a:gd name="T44" fmla="*/ 211 w 1146"/>
                <a:gd name="T45" fmla="*/ 240 h 1088"/>
                <a:gd name="T46" fmla="*/ 177 w 1146"/>
                <a:gd name="T47" fmla="*/ 232 h 1088"/>
                <a:gd name="T48" fmla="*/ 126 w 1146"/>
                <a:gd name="T49" fmla="*/ 208 h 1088"/>
                <a:gd name="T50" fmla="*/ 84 w 1146"/>
                <a:gd name="T51" fmla="*/ 216 h 1088"/>
                <a:gd name="T52" fmla="*/ 8 w 1146"/>
                <a:gd name="T53" fmla="*/ 232 h 1088"/>
                <a:gd name="T54" fmla="*/ 8 w 1146"/>
                <a:gd name="T55" fmla="*/ 248 h 1088"/>
                <a:gd name="T56" fmla="*/ 25 w 1146"/>
                <a:gd name="T57" fmla="*/ 272 h 1088"/>
                <a:gd name="T58" fmla="*/ 17 w 1146"/>
                <a:gd name="T59" fmla="*/ 288 h 1088"/>
                <a:gd name="T60" fmla="*/ 42 w 1146"/>
                <a:gd name="T61" fmla="*/ 312 h 1088"/>
                <a:gd name="T62" fmla="*/ 109 w 1146"/>
                <a:gd name="T63" fmla="*/ 328 h 1088"/>
                <a:gd name="T64" fmla="*/ 160 w 1146"/>
                <a:gd name="T65" fmla="*/ 368 h 1088"/>
                <a:gd name="T66" fmla="*/ 194 w 1146"/>
                <a:gd name="T67" fmla="*/ 400 h 1088"/>
                <a:gd name="T68" fmla="*/ 211 w 1146"/>
                <a:gd name="T69" fmla="*/ 448 h 1088"/>
                <a:gd name="T70" fmla="*/ 269 w 1146"/>
                <a:gd name="T71" fmla="*/ 536 h 1088"/>
                <a:gd name="T72" fmla="*/ 278 w 1146"/>
                <a:gd name="T73" fmla="*/ 584 h 1088"/>
                <a:gd name="T74" fmla="*/ 295 w 1146"/>
                <a:gd name="T75" fmla="*/ 640 h 1088"/>
                <a:gd name="T76" fmla="*/ 236 w 1146"/>
                <a:gd name="T77" fmla="*/ 776 h 1088"/>
                <a:gd name="T78" fmla="*/ 177 w 1146"/>
                <a:gd name="T79" fmla="*/ 872 h 1088"/>
                <a:gd name="T80" fmla="*/ 160 w 1146"/>
                <a:gd name="T81" fmla="*/ 888 h 1088"/>
                <a:gd name="T82" fmla="*/ 244 w 1146"/>
                <a:gd name="T83" fmla="*/ 960 h 1088"/>
                <a:gd name="T84" fmla="*/ 320 w 1146"/>
                <a:gd name="T85" fmla="*/ 992 h 1088"/>
                <a:gd name="T86" fmla="*/ 396 w 1146"/>
                <a:gd name="T87" fmla="*/ 1024 h 1088"/>
                <a:gd name="T88" fmla="*/ 522 w 1146"/>
                <a:gd name="T89" fmla="*/ 1056 h 1088"/>
                <a:gd name="T90" fmla="*/ 607 w 1146"/>
                <a:gd name="T91" fmla="*/ 1088 h 1088"/>
                <a:gd name="T92" fmla="*/ 640 w 1146"/>
                <a:gd name="T93" fmla="*/ 1064 h 1088"/>
                <a:gd name="T94" fmla="*/ 632 w 1146"/>
                <a:gd name="T95" fmla="*/ 992 h 1088"/>
                <a:gd name="T96" fmla="*/ 682 w 1146"/>
                <a:gd name="T97" fmla="*/ 944 h 1088"/>
                <a:gd name="T98" fmla="*/ 750 w 1146"/>
                <a:gd name="T99" fmla="*/ 928 h 1088"/>
                <a:gd name="T100" fmla="*/ 876 w 1146"/>
                <a:gd name="T101" fmla="*/ 968 h 1088"/>
                <a:gd name="T102" fmla="*/ 944 w 1146"/>
                <a:gd name="T103" fmla="*/ 984 h 1088"/>
                <a:gd name="T104" fmla="*/ 969 w 1146"/>
                <a:gd name="T105" fmla="*/ 968 h 1088"/>
                <a:gd name="T106" fmla="*/ 1019 w 1146"/>
                <a:gd name="T107" fmla="*/ 928 h 1088"/>
                <a:gd name="T108" fmla="*/ 1087 w 1146"/>
                <a:gd name="T109" fmla="*/ 864 h 1088"/>
                <a:gd name="T110" fmla="*/ 1019 w 1146"/>
                <a:gd name="T111" fmla="*/ 784 h 1088"/>
                <a:gd name="T112" fmla="*/ 1036 w 1146"/>
                <a:gd name="T113" fmla="*/ 720 h 1088"/>
                <a:gd name="T114" fmla="*/ 1036 w 1146"/>
                <a:gd name="T115" fmla="*/ 656 h 1088"/>
                <a:gd name="T116" fmla="*/ 1011 w 1146"/>
                <a:gd name="T117" fmla="*/ 616 h 10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146" h="1088">
                  <a:moveTo>
                    <a:pt x="1011" y="616"/>
                  </a:moveTo>
                  <a:lnTo>
                    <a:pt x="969" y="600"/>
                  </a:lnTo>
                  <a:lnTo>
                    <a:pt x="935" y="616"/>
                  </a:lnTo>
                  <a:lnTo>
                    <a:pt x="944" y="584"/>
                  </a:lnTo>
                  <a:lnTo>
                    <a:pt x="977" y="544"/>
                  </a:lnTo>
                  <a:lnTo>
                    <a:pt x="986" y="520"/>
                  </a:lnTo>
                  <a:lnTo>
                    <a:pt x="1011" y="504"/>
                  </a:lnTo>
                  <a:lnTo>
                    <a:pt x="1019" y="472"/>
                  </a:lnTo>
                  <a:lnTo>
                    <a:pt x="1053" y="464"/>
                  </a:lnTo>
                  <a:lnTo>
                    <a:pt x="1087" y="448"/>
                  </a:lnTo>
                  <a:lnTo>
                    <a:pt x="1104" y="360"/>
                  </a:lnTo>
                  <a:lnTo>
                    <a:pt x="1112" y="320"/>
                  </a:lnTo>
                  <a:lnTo>
                    <a:pt x="1146" y="288"/>
                  </a:lnTo>
                  <a:lnTo>
                    <a:pt x="1095" y="272"/>
                  </a:lnTo>
                  <a:lnTo>
                    <a:pt x="1036" y="256"/>
                  </a:lnTo>
                  <a:lnTo>
                    <a:pt x="1011" y="248"/>
                  </a:lnTo>
                  <a:lnTo>
                    <a:pt x="986" y="216"/>
                  </a:lnTo>
                  <a:lnTo>
                    <a:pt x="927" y="208"/>
                  </a:lnTo>
                  <a:lnTo>
                    <a:pt x="868" y="168"/>
                  </a:lnTo>
                  <a:lnTo>
                    <a:pt x="851" y="136"/>
                  </a:lnTo>
                  <a:lnTo>
                    <a:pt x="809" y="144"/>
                  </a:lnTo>
                  <a:lnTo>
                    <a:pt x="809" y="112"/>
                  </a:lnTo>
                  <a:lnTo>
                    <a:pt x="767" y="96"/>
                  </a:lnTo>
                  <a:lnTo>
                    <a:pt x="767" y="88"/>
                  </a:lnTo>
                  <a:lnTo>
                    <a:pt x="733" y="72"/>
                  </a:lnTo>
                  <a:lnTo>
                    <a:pt x="708" y="48"/>
                  </a:lnTo>
                  <a:lnTo>
                    <a:pt x="682" y="16"/>
                  </a:lnTo>
                  <a:lnTo>
                    <a:pt x="666" y="0"/>
                  </a:lnTo>
                  <a:lnTo>
                    <a:pt x="623" y="8"/>
                  </a:lnTo>
                  <a:lnTo>
                    <a:pt x="598" y="24"/>
                  </a:lnTo>
                  <a:lnTo>
                    <a:pt x="581" y="88"/>
                  </a:lnTo>
                  <a:lnTo>
                    <a:pt x="564" y="104"/>
                  </a:lnTo>
                  <a:lnTo>
                    <a:pt x="539" y="120"/>
                  </a:lnTo>
                  <a:lnTo>
                    <a:pt x="489" y="136"/>
                  </a:lnTo>
                  <a:lnTo>
                    <a:pt x="463" y="144"/>
                  </a:lnTo>
                  <a:lnTo>
                    <a:pt x="455" y="168"/>
                  </a:lnTo>
                  <a:lnTo>
                    <a:pt x="446" y="184"/>
                  </a:lnTo>
                  <a:lnTo>
                    <a:pt x="413" y="184"/>
                  </a:lnTo>
                  <a:lnTo>
                    <a:pt x="362" y="168"/>
                  </a:lnTo>
                  <a:lnTo>
                    <a:pt x="345" y="160"/>
                  </a:lnTo>
                  <a:lnTo>
                    <a:pt x="328" y="144"/>
                  </a:lnTo>
                  <a:lnTo>
                    <a:pt x="269" y="144"/>
                  </a:lnTo>
                  <a:lnTo>
                    <a:pt x="295" y="200"/>
                  </a:lnTo>
                  <a:lnTo>
                    <a:pt x="303" y="256"/>
                  </a:lnTo>
                  <a:lnTo>
                    <a:pt x="253" y="248"/>
                  </a:lnTo>
                  <a:lnTo>
                    <a:pt x="211" y="240"/>
                  </a:lnTo>
                  <a:lnTo>
                    <a:pt x="194" y="248"/>
                  </a:lnTo>
                  <a:lnTo>
                    <a:pt x="177" y="232"/>
                  </a:lnTo>
                  <a:lnTo>
                    <a:pt x="152" y="208"/>
                  </a:lnTo>
                  <a:lnTo>
                    <a:pt x="126" y="208"/>
                  </a:lnTo>
                  <a:lnTo>
                    <a:pt x="109" y="216"/>
                  </a:lnTo>
                  <a:lnTo>
                    <a:pt x="84" y="216"/>
                  </a:lnTo>
                  <a:lnTo>
                    <a:pt x="34" y="216"/>
                  </a:lnTo>
                  <a:lnTo>
                    <a:pt x="8" y="232"/>
                  </a:lnTo>
                  <a:lnTo>
                    <a:pt x="0" y="240"/>
                  </a:lnTo>
                  <a:lnTo>
                    <a:pt x="8" y="248"/>
                  </a:lnTo>
                  <a:lnTo>
                    <a:pt x="50" y="272"/>
                  </a:lnTo>
                  <a:lnTo>
                    <a:pt x="25" y="272"/>
                  </a:lnTo>
                  <a:lnTo>
                    <a:pt x="17" y="280"/>
                  </a:lnTo>
                  <a:lnTo>
                    <a:pt x="17" y="288"/>
                  </a:lnTo>
                  <a:lnTo>
                    <a:pt x="25" y="304"/>
                  </a:lnTo>
                  <a:lnTo>
                    <a:pt x="42" y="312"/>
                  </a:lnTo>
                  <a:lnTo>
                    <a:pt x="76" y="320"/>
                  </a:lnTo>
                  <a:lnTo>
                    <a:pt x="109" y="328"/>
                  </a:lnTo>
                  <a:lnTo>
                    <a:pt x="135" y="352"/>
                  </a:lnTo>
                  <a:lnTo>
                    <a:pt x="160" y="368"/>
                  </a:lnTo>
                  <a:lnTo>
                    <a:pt x="185" y="376"/>
                  </a:lnTo>
                  <a:lnTo>
                    <a:pt x="194" y="400"/>
                  </a:lnTo>
                  <a:lnTo>
                    <a:pt x="219" y="424"/>
                  </a:lnTo>
                  <a:lnTo>
                    <a:pt x="211" y="448"/>
                  </a:lnTo>
                  <a:lnTo>
                    <a:pt x="244" y="512"/>
                  </a:lnTo>
                  <a:lnTo>
                    <a:pt x="269" y="536"/>
                  </a:lnTo>
                  <a:lnTo>
                    <a:pt x="286" y="560"/>
                  </a:lnTo>
                  <a:lnTo>
                    <a:pt x="278" y="584"/>
                  </a:lnTo>
                  <a:lnTo>
                    <a:pt x="253" y="592"/>
                  </a:lnTo>
                  <a:lnTo>
                    <a:pt x="295" y="640"/>
                  </a:lnTo>
                  <a:lnTo>
                    <a:pt x="269" y="632"/>
                  </a:lnTo>
                  <a:lnTo>
                    <a:pt x="236" y="776"/>
                  </a:lnTo>
                  <a:lnTo>
                    <a:pt x="202" y="848"/>
                  </a:lnTo>
                  <a:lnTo>
                    <a:pt x="177" y="872"/>
                  </a:lnTo>
                  <a:lnTo>
                    <a:pt x="143" y="880"/>
                  </a:lnTo>
                  <a:lnTo>
                    <a:pt x="160" y="888"/>
                  </a:lnTo>
                  <a:lnTo>
                    <a:pt x="211" y="928"/>
                  </a:lnTo>
                  <a:lnTo>
                    <a:pt x="244" y="960"/>
                  </a:lnTo>
                  <a:lnTo>
                    <a:pt x="278" y="968"/>
                  </a:lnTo>
                  <a:lnTo>
                    <a:pt x="320" y="992"/>
                  </a:lnTo>
                  <a:lnTo>
                    <a:pt x="337" y="1016"/>
                  </a:lnTo>
                  <a:lnTo>
                    <a:pt x="396" y="1024"/>
                  </a:lnTo>
                  <a:lnTo>
                    <a:pt x="463" y="1032"/>
                  </a:lnTo>
                  <a:lnTo>
                    <a:pt x="522" y="1056"/>
                  </a:lnTo>
                  <a:lnTo>
                    <a:pt x="581" y="1072"/>
                  </a:lnTo>
                  <a:lnTo>
                    <a:pt x="607" y="1088"/>
                  </a:lnTo>
                  <a:lnTo>
                    <a:pt x="632" y="1080"/>
                  </a:lnTo>
                  <a:lnTo>
                    <a:pt x="640" y="1064"/>
                  </a:lnTo>
                  <a:lnTo>
                    <a:pt x="623" y="1032"/>
                  </a:lnTo>
                  <a:lnTo>
                    <a:pt x="632" y="992"/>
                  </a:lnTo>
                  <a:lnTo>
                    <a:pt x="649" y="968"/>
                  </a:lnTo>
                  <a:lnTo>
                    <a:pt x="682" y="944"/>
                  </a:lnTo>
                  <a:lnTo>
                    <a:pt x="716" y="928"/>
                  </a:lnTo>
                  <a:lnTo>
                    <a:pt x="750" y="928"/>
                  </a:lnTo>
                  <a:lnTo>
                    <a:pt x="842" y="952"/>
                  </a:lnTo>
                  <a:lnTo>
                    <a:pt x="876" y="968"/>
                  </a:lnTo>
                  <a:lnTo>
                    <a:pt x="910" y="984"/>
                  </a:lnTo>
                  <a:lnTo>
                    <a:pt x="944" y="984"/>
                  </a:lnTo>
                  <a:lnTo>
                    <a:pt x="960" y="976"/>
                  </a:lnTo>
                  <a:lnTo>
                    <a:pt x="969" y="968"/>
                  </a:lnTo>
                  <a:lnTo>
                    <a:pt x="977" y="960"/>
                  </a:lnTo>
                  <a:lnTo>
                    <a:pt x="1019" y="928"/>
                  </a:lnTo>
                  <a:lnTo>
                    <a:pt x="1070" y="904"/>
                  </a:lnTo>
                  <a:lnTo>
                    <a:pt x="1087" y="864"/>
                  </a:lnTo>
                  <a:lnTo>
                    <a:pt x="1011" y="832"/>
                  </a:lnTo>
                  <a:lnTo>
                    <a:pt x="1019" y="784"/>
                  </a:lnTo>
                  <a:lnTo>
                    <a:pt x="994" y="744"/>
                  </a:lnTo>
                  <a:lnTo>
                    <a:pt x="1036" y="720"/>
                  </a:lnTo>
                  <a:lnTo>
                    <a:pt x="1019" y="656"/>
                  </a:lnTo>
                  <a:lnTo>
                    <a:pt x="1036" y="656"/>
                  </a:lnTo>
                  <a:lnTo>
                    <a:pt x="1019" y="632"/>
                  </a:lnTo>
                  <a:lnTo>
                    <a:pt x="1011" y="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9" name="Freeform 33"/>
            <p:cNvSpPr>
              <a:spLocks/>
            </p:cNvSpPr>
            <p:nvPr/>
          </p:nvSpPr>
          <p:spPr bwMode="auto">
            <a:xfrm>
              <a:off x="3457" y="3008"/>
              <a:ext cx="1180" cy="1080"/>
            </a:xfrm>
            <a:custGeom>
              <a:avLst/>
              <a:gdLst>
                <a:gd name="T0" fmla="*/ 1121 w 1180"/>
                <a:gd name="T1" fmla="*/ 728 h 1080"/>
                <a:gd name="T2" fmla="*/ 1003 w 1180"/>
                <a:gd name="T3" fmla="*/ 672 h 1080"/>
                <a:gd name="T4" fmla="*/ 935 w 1180"/>
                <a:gd name="T5" fmla="*/ 616 h 1080"/>
                <a:gd name="T6" fmla="*/ 902 w 1180"/>
                <a:gd name="T7" fmla="*/ 584 h 1080"/>
                <a:gd name="T8" fmla="*/ 817 w 1180"/>
                <a:gd name="T9" fmla="*/ 592 h 1080"/>
                <a:gd name="T10" fmla="*/ 733 w 1180"/>
                <a:gd name="T11" fmla="*/ 528 h 1080"/>
                <a:gd name="T12" fmla="*/ 683 w 1180"/>
                <a:gd name="T13" fmla="*/ 448 h 1080"/>
                <a:gd name="T14" fmla="*/ 556 w 1180"/>
                <a:gd name="T15" fmla="*/ 344 h 1080"/>
                <a:gd name="T16" fmla="*/ 523 w 1180"/>
                <a:gd name="T17" fmla="*/ 280 h 1080"/>
                <a:gd name="T18" fmla="*/ 548 w 1180"/>
                <a:gd name="T19" fmla="*/ 240 h 1080"/>
                <a:gd name="T20" fmla="*/ 531 w 1180"/>
                <a:gd name="T21" fmla="*/ 216 h 1080"/>
                <a:gd name="T22" fmla="*/ 556 w 1180"/>
                <a:gd name="T23" fmla="*/ 184 h 1080"/>
                <a:gd name="T24" fmla="*/ 649 w 1180"/>
                <a:gd name="T25" fmla="*/ 144 h 1080"/>
                <a:gd name="T26" fmla="*/ 649 w 1180"/>
                <a:gd name="T27" fmla="*/ 56 h 1080"/>
                <a:gd name="T28" fmla="*/ 514 w 1180"/>
                <a:gd name="T29" fmla="*/ 0 h 1080"/>
                <a:gd name="T30" fmla="*/ 405 w 1180"/>
                <a:gd name="T31" fmla="*/ 40 h 1080"/>
                <a:gd name="T32" fmla="*/ 354 w 1180"/>
                <a:gd name="T33" fmla="*/ 64 h 1080"/>
                <a:gd name="T34" fmla="*/ 295 w 1180"/>
                <a:gd name="T35" fmla="*/ 80 h 1080"/>
                <a:gd name="T36" fmla="*/ 228 w 1180"/>
                <a:gd name="T37" fmla="*/ 152 h 1080"/>
                <a:gd name="T38" fmla="*/ 118 w 1180"/>
                <a:gd name="T39" fmla="*/ 136 h 1080"/>
                <a:gd name="T40" fmla="*/ 42 w 1180"/>
                <a:gd name="T41" fmla="*/ 208 h 1080"/>
                <a:gd name="T42" fmla="*/ 25 w 1180"/>
                <a:gd name="T43" fmla="*/ 272 h 1080"/>
                <a:gd name="T44" fmla="*/ 93 w 1180"/>
                <a:gd name="T45" fmla="*/ 352 h 1080"/>
                <a:gd name="T46" fmla="*/ 93 w 1180"/>
                <a:gd name="T47" fmla="*/ 392 h 1080"/>
                <a:gd name="T48" fmla="*/ 160 w 1180"/>
                <a:gd name="T49" fmla="*/ 344 h 1080"/>
                <a:gd name="T50" fmla="*/ 202 w 1180"/>
                <a:gd name="T51" fmla="*/ 320 h 1080"/>
                <a:gd name="T52" fmla="*/ 261 w 1180"/>
                <a:gd name="T53" fmla="*/ 352 h 1080"/>
                <a:gd name="T54" fmla="*/ 312 w 1180"/>
                <a:gd name="T55" fmla="*/ 368 h 1080"/>
                <a:gd name="T56" fmla="*/ 337 w 1180"/>
                <a:gd name="T57" fmla="*/ 424 h 1080"/>
                <a:gd name="T58" fmla="*/ 371 w 1180"/>
                <a:gd name="T59" fmla="*/ 496 h 1080"/>
                <a:gd name="T60" fmla="*/ 430 w 1180"/>
                <a:gd name="T61" fmla="*/ 552 h 1080"/>
                <a:gd name="T62" fmla="*/ 497 w 1180"/>
                <a:gd name="T63" fmla="*/ 592 h 1080"/>
                <a:gd name="T64" fmla="*/ 607 w 1180"/>
                <a:gd name="T65" fmla="*/ 680 h 1080"/>
                <a:gd name="T66" fmla="*/ 649 w 1180"/>
                <a:gd name="T67" fmla="*/ 688 h 1080"/>
                <a:gd name="T68" fmla="*/ 742 w 1180"/>
                <a:gd name="T69" fmla="*/ 744 h 1080"/>
                <a:gd name="T70" fmla="*/ 775 w 1180"/>
                <a:gd name="T71" fmla="*/ 752 h 1080"/>
                <a:gd name="T72" fmla="*/ 809 w 1180"/>
                <a:gd name="T73" fmla="*/ 768 h 1080"/>
                <a:gd name="T74" fmla="*/ 851 w 1180"/>
                <a:gd name="T75" fmla="*/ 824 h 1080"/>
                <a:gd name="T76" fmla="*/ 927 w 1180"/>
                <a:gd name="T77" fmla="*/ 856 h 1080"/>
                <a:gd name="T78" fmla="*/ 978 w 1180"/>
                <a:gd name="T79" fmla="*/ 984 h 1080"/>
                <a:gd name="T80" fmla="*/ 935 w 1180"/>
                <a:gd name="T81" fmla="*/ 1000 h 1080"/>
                <a:gd name="T82" fmla="*/ 927 w 1180"/>
                <a:gd name="T83" fmla="*/ 1040 h 1080"/>
                <a:gd name="T84" fmla="*/ 935 w 1180"/>
                <a:gd name="T85" fmla="*/ 1072 h 1080"/>
                <a:gd name="T86" fmla="*/ 978 w 1180"/>
                <a:gd name="T87" fmla="*/ 1072 h 1080"/>
                <a:gd name="T88" fmla="*/ 1011 w 1180"/>
                <a:gd name="T89" fmla="*/ 1000 h 1080"/>
                <a:gd name="T90" fmla="*/ 1070 w 1180"/>
                <a:gd name="T91" fmla="*/ 952 h 1080"/>
                <a:gd name="T92" fmla="*/ 1053 w 1180"/>
                <a:gd name="T93" fmla="*/ 888 h 1080"/>
                <a:gd name="T94" fmla="*/ 1003 w 1180"/>
                <a:gd name="T95" fmla="*/ 864 h 1080"/>
                <a:gd name="T96" fmla="*/ 1011 w 1180"/>
                <a:gd name="T97" fmla="*/ 800 h 1080"/>
                <a:gd name="T98" fmla="*/ 1045 w 1180"/>
                <a:gd name="T99" fmla="*/ 768 h 1080"/>
                <a:gd name="T100" fmla="*/ 1146 w 1180"/>
                <a:gd name="T101" fmla="*/ 792 h 1080"/>
                <a:gd name="T102" fmla="*/ 1180 w 1180"/>
                <a:gd name="T103" fmla="*/ 784 h 1080"/>
                <a:gd name="T104" fmla="*/ 1155 w 1180"/>
                <a:gd name="T105" fmla="*/ 752 h 108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180" h="1080">
                  <a:moveTo>
                    <a:pt x="1155" y="752"/>
                  </a:moveTo>
                  <a:lnTo>
                    <a:pt x="1121" y="728"/>
                  </a:lnTo>
                  <a:lnTo>
                    <a:pt x="1087" y="712"/>
                  </a:lnTo>
                  <a:lnTo>
                    <a:pt x="1003" y="672"/>
                  </a:lnTo>
                  <a:lnTo>
                    <a:pt x="919" y="632"/>
                  </a:lnTo>
                  <a:lnTo>
                    <a:pt x="935" y="616"/>
                  </a:lnTo>
                  <a:lnTo>
                    <a:pt x="927" y="600"/>
                  </a:lnTo>
                  <a:lnTo>
                    <a:pt x="902" y="584"/>
                  </a:lnTo>
                  <a:lnTo>
                    <a:pt x="868" y="592"/>
                  </a:lnTo>
                  <a:lnTo>
                    <a:pt x="817" y="592"/>
                  </a:lnTo>
                  <a:lnTo>
                    <a:pt x="775" y="568"/>
                  </a:lnTo>
                  <a:lnTo>
                    <a:pt x="733" y="528"/>
                  </a:lnTo>
                  <a:lnTo>
                    <a:pt x="708" y="488"/>
                  </a:lnTo>
                  <a:lnTo>
                    <a:pt x="683" y="448"/>
                  </a:lnTo>
                  <a:lnTo>
                    <a:pt x="641" y="408"/>
                  </a:lnTo>
                  <a:lnTo>
                    <a:pt x="556" y="344"/>
                  </a:lnTo>
                  <a:lnTo>
                    <a:pt x="523" y="296"/>
                  </a:lnTo>
                  <a:lnTo>
                    <a:pt x="523" y="280"/>
                  </a:lnTo>
                  <a:lnTo>
                    <a:pt x="539" y="256"/>
                  </a:lnTo>
                  <a:lnTo>
                    <a:pt x="548" y="240"/>
                  </a:lnTo>
                  <a:lnTo>
                    <a:pt x="539" y="224"/>
                  </a:lnTo>
                  <a:lnTo>
                    <a:pt x="531" y="216"/>
                  </a:lnTo>
                  <a:lnTo>
                    <a:pt x="531" y="200"/>
                  </a:lnTo>
                  <a:lnTo>
                    <a:pt x="556" y="184"/>
                  </a:lnTo>
                  <a:lnTo>
                    <a:pt x="641" y="152"/>
                  </a:lnTo>
                  <a:lnTo>
                    <a:pt x="649" y="144"/>
                  </a:lnTo>
                  <a:lnTo>
                    <a:pt x="641" y="88"/>
                  </a:lnTo>
                  <a:lnTo>
                    <a:pt x="649" y="56"/>
                  </a:lnTo>
                  <a:lnTo>
                    <a:pt x="531" y="24"/>
                  </a:lnTo>
                  <a:lnTo>
                    <a:pt x="514" y="0"/>
                  </a:lnTo>
                  <a:lnTo>
                    <a:pt x="438" y="8"/>
                  </a:lnTo>
                  <a:lnTo>
                    <a:pt x="405" y="40"/>
                  </a:lnTo>
                  <a:lnTo>
                    <a:pt x="371" y="32"/>
                  </a:lnTo>
                  <a:lnTo>
                    <a:pt x="354" y="64"/>
                  </a:lnTo>
                  <a:lnTo>
                    <a:pt x="320" y="64"/>
                  </a:lnTo>
                  <a:lnTo>
                    <a:pt x="295" y="80"/>
                  </a:lnTo>
                  <a:lnTo>
                    <a:pt x="253" y="72"/>
                  </a:lnTo>
                  <a:lnTo>
                    <a:pt x="228" y="152"/>
                  </a:lnTo>
                  <a:lnTo>
                    <a:pt x="160" y="72"/>
                  </a:lnTo>
                  <a:lnTo>
                    <a:pt x="118" y="136"/>
                  </a:lnTo>
                  <a:lnTo>
                    <a:pt x="25" y="144"/>
                  </a:lnTo>
                  <a:lnTo>
                    <a:pt x="42" y="208"/>
                  </a:lnTo>
                  <a:lnTo>
                    <a:pt x="0" y="232"/>
                  </a:lnTo>
                  <a:lnTo>
                    <a:pt x="25" y="272"/>
                  </a:lnTo>
                  <a:lnTo>
                    <a:pt x="17" y="320"/>
                  </a:lnTo>
                  <a:lnTo>
                    <a:pt x="93" y="352"/>
                  </a:lnTo>
                  <a:lnTo>
                    <a:pt x="76" y="392"/>
                  </a:lnTo>
                  <a:lnTo>
                    <a:pt x="93" y="392"/>
                  </a:lnTo>
                  <a:lnTo>
                    <a:pt x="135" y="376"/>
                  </a:lnTo>
                  <a:lnTo>
                    <a:pt x="160" y="344"/>
                  </a:lnTo>
                  <a:lnTo>
                    <a:pt x="177" y="328"/>
                  </a:lnTo>
                  <a:lnTo>
                    <a:pt x="202" y="320"/>
                  </a:lnTo>
                  <a:lnTo>
                    <a:pt x="244" y="336"/>
                  </a:lnTo>
                  <a:lnTo>
                    <a:pt x="261" y="352"/>
                  </a:lnTo>
                  <a:lnTo>
                    <a:pt x="278" y="368"/>
                  </a:lnTo>
                  <a:lnTo>
                    <a:pt x="312" y="368"/>
                  </a:lnTo>
                  <a:lnTo>
                    <a:pt x="329" y="384"/>
                  </a:lnTo>
                  <a:lnTo>
                    <a:pt x="337" y="424"/>
                  </a:lnTo>
                  <a:lnTo>
                    <a:pt x="362" y="472"/>
                  </a:lnTo>
                  <a:lnTo>
                    <a:pt x="371" y="496"/>
                  </a:lnTo>
                  <a:lnTo>
                    <a:pt x="396" y="512"/>
                  </a:lnTo>
                  <a:lnTo>
                    <a:pt x="430" y="552"/>
                  </a:lnTo>
                  <a:lnTo>
                    <a:pt x="472" y="576"/>
                  </a:lnTo>
                  <a:lnTo>
                    <a:pt x="497" y="592"/>
                  </a:lnTo>
                  <a:lnTo>
                    <a:pt x="514" y="608"/>
                  </a:lnTo>
                  <a:lnTo>
                    <a:pt x="607" y="680"/>
                  </a:lnTo>
                  <a:lnTo>
                    <a:pt x="624" y="696"/>
                  </a:lnTo>
                  <a:lnTo>
                    <a:pt x="649" y="688"/>
                  </a:lnTo>
                  <a:lnTo>
                    <a:pt x="708" y="712"/>
                  </a:lnTo>
                  <a:lnTo>
                    <a:pt x="742" y="744"/>
                  </a:lnTo>
                  <a:lnTo>
                    <a:pt x="767" y="744"/>
                  </a:lnTo>
                  <a:lnTo>
                    <a:pt x="775" y="752"/>
                  </a:lnTo>
                  <a:lnTo>
                    <a:pt x="775" y="768"/>
                  </a:lnTo>
                  <a:lnTo>
                    <a:pt x="809" y="768"/>
                  </a:lnTo>
                  <a:lnTo>
                    <a:pt x="826" y="800"/>
                  </a:lnTo>
                  <a:lnTo>
                    <a:pt x="851" y="824"/>
                  </a:lnTo>
                  <a:lnTo>
                    <a:pt x="893" y="840"/>
                  </a:lnTo>
                  <a:lnTo>
                    <a:pt x="927" y="856"/>
                  </a:lnTo>
                  <a:lnTo>
                    <a:pt x="944" y="904"/>
                  </a:lnTo>
                  <a:lnTo>
                    <a:pt x="978" y="984"/>
                  </a:lnTo>
                  <a:lnTo>
                    <a:pt x="952" y="984"/>
                  </a:lnTo>
                  <a:lnTo>
                    <a:pt x="935" y="1000"/>
                  </a:lnTo>
                  <a:lnTo>
                    <a:pt x="935" y="1016"/>
                  </a:lnTo>
                  <a:lnTo>
                    <a:pt x="927" y="1040"/>
                  </a:lnTo>
                  <a:lnTo>
                    <a:pt x="919" y="1056"/>
                  </a:lnTo>
                  <a:lnTo>
                    <a:pt x="935" y="1072"/>
                  </a:lnTo>
                  <a:lnTo>
                    <a:pt x="952" y="1080"/>
                  </a:lnTo>
                  <a:lnTo>
                    <a:pt x="978" y="1072"/>
                  </a:lnTo>
                  <a:lnTo>
                    <a:pt x="994" y="1040"/>
                  </a:lnTo>
                  <a:lnTo>
                    <a:pt x="1011" y="1000"/>
                  </a:lnTo>
                  <a:lnTo>
                    <a:pt x="1028" y="960"/>
                  </a:lnTo>
                  <a:lnTo>
                    <a:pt x="1070" y="952"/>
                  </a:lnTo>
                  <a:lnTo>
                    <a:pt x="1070" y="904"/>
                  </a:lnTo>
                  <a:lnTo>
                    <a:pt x="1053" y="888"/>
                  </a:lnTo>
                  <a:lnTo>
                    <a:pt x="1028" y="880"/>
                  </a:lnTo>
                  <a:lnTo>
                    <a:pt x="1003" y="864"/>
                  </a:lnTo>
                  <a:lnTo>
                    <a:pt x="994" y="848"/>
                  </a:lnTo>
                  <a:lnTo>
                    <a:pt x="1011" y="800"/>
                  </a:lnTo>
                  <a:lnTo>
                    <a:pt x="1028" y="776"/>
                  </a:lnTo>
                  <a:lnTo>
                    <a:pt x="1045" y="768"/>
                  </a:lnTo>
                  <a:lnTo>
                    <a:pt x="1104" y="776"/>
                  </a:lnTo>
                  <a:lnTo>
                    <a:pt x="1146" y="792"/>
                  </a:lnTo>
                  <a:lnTo>
                    <a:pt x="1180" y="824"/>
                  </a:lnTo>
                  <a:lnTo>
                    <a:pt x="1180" y="784"/>
                  </a:lnTo>
                  <a:lnTo>
                    <a:pt x="1155" y="752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40" name="Freeform 34"/>
            <p:cNvSpPr>
              <a:spLocks/>
            </p:cNvSpPr>
            <p:nvPr/>
          </p:nvSpPr>
          <p:spPr bwMode="auto">
            <a:xfrm>
              <a:off x="2463" y="2496"/>
              <a:ext cx="1146" cy="1088"/>
            </a:xfrm>
            <a:custGeom>
              <a:avLst/>
              <a:gdLst>
                <a:gd name="T0" fmla="*/ 969 w 1146"/>
                <a:gd name="T1" fmla="*/ 600 h 1088"/>
                <a:gd name="T2" fmla="*/ 944 w 1146"/>
                <a:gd name="T3" fmla="*/ 584 h 1088"/>
                <a:gd name="T4" fmla="*/ 986 w 1146"/>
                <a:gd name="T5" fmla="*/ 520 h 1088"/>
                <a:gd name="T6" fmla="*/ 1019 w 1146"/>
                <a:gd name="T7" fmla="*/ 472 h 1088"/>
                <a:gd name="T8" fmla="*/ 1087 w 1146"/>
                <a:gd name="T9" fmla="*/ 448 h 1088"/>
                <a:gd name="T10" fmla="*/ 1112 w 1146"/>
                <a:gd name="T11" fmla="*/ 320 h 1088"/>
                <a:gd name="T12" fmla="*/ 1095 w 1146"/>
                <a:gd name="T13" fmla="*/ 272 h 1088"/>
                <a:gd name="T14" fmla="*/ 1011 w 1146"/>
                <a:gd name="T15" fmla="*/ 248 h 1088"/>
                <a:gd name="T16" fmla="*/ 927 w 1146"/>
                <a:gd name="T17" fmla="*/ 208 h 1088"/>
                <a:gd name="T18" fmla="*/ 851 w 1146"/>
                <a:gd name="T19" fmla="*/ 136 h 1088"/>
                <a:gd name="T20" fmla="*/ 809 w 1146"/>
                <a:gd name="T21" fmla="*/ 112 h 1088"/>
                <a:gd name="T22" fmla="*/ 767 w 1146"/>
                <a:gd name="T23" fmla="*/ 88 h 1088"/>
                <a:gd name="T24" fmla="*/ 708 w 1146"/>
                <a:gd name="T25" fmla="*/ 48 h 1088"/>
                <a:gd name="T26" fmla="*/ 666 w 1146"/>
                <a:gd name="T27" fmla="*/ 0 h 1088"/>
                <a:gd name="T28" fmla="*/ 598 w 1146"/>
                <a:gd name="T29" fmla="*/ 24 h 1088"/>
                <a:gd name="T30" fmla="*/ 564 w 1146"/>
                <a:gd name="T31" fmla="*/ 104 h 1088"/>
                <a:gd name="T32" fmla="*/ 489 w 1146"/>
                <a:gd name="T33" fmla="*/ 136 h 1088"/>
                <a:gd name="T34" fmla="*/ 455 w 1146"/>
                <a:gd name="T35" fmla="*/ 168 h 1088"/>
                <a:gd name="T36" fmla="*/ 413 w 1146"/>
                <a:gd name="T37" fmla="*/ 184 h 1088"/>
                <a:gd name="T38" fmla="*/ 345 w 1146"/>
                <a:gd name="T39" fmla="*/ 160 h 1088"/>
                <a:gd name="T40" fmla="*/ 269 w 1146"/>
                <a:gd name="T41" fmla="*/ 144 h 1088"/>
                <a:gd name="T42" fmla="*/ 303 w 1146"/>
                <a:gd name="T43" fmla="*/ 256 h 1088"/>
                <a:gd name="T44" fmla="*/ 211 w 1146"/>
                <a:gd name="T45" fmla="*/ 240 h 1088"/>
                <a:gd name="T46" fmla="*/ 177 w 1146"/>
                <a:gd name="T47" fmla="*/ 232 h 1088"/>
                <a:gd name="T48" fmla="*/ 126 w 1146"/>
                <a:gd name="T49" fmla="*/ 208 h 1088"/>
                <a:gd name="T50" fmla="*/ 84 w 1146"/>
                <a:gd name="T51" fmla="*/ 216 h 1088"/>
                <a:gd name="T52" fmla="*/ 8 w 1146"/>
                <a:gd name="T53" fmla="*/ 232 h 1088"/>
                <a:gd name="T54" fmla="*/ 8 w 1146"/>
                <a:gd name="T55" fmla="*/ 248 h 1088"/>
                <a:gd name="T56" fmla="*/ 25 w 1146"/>
                <a:gd name="T57" fmla="*/ 272 h 1088"/>
                <a:gd name="T58" fmla="*/ 17 w 1146"/>
                <a:gd name="T59" fmla="*/ 288 h 1088"/>
                <a:gd name="T60" fmla="*/ 42 w 1146"/>
                <a:gd name="T61" fmla="*/ 312 h 1088"/>
                <a:gd name="T62" fmla="*/ 109 w 1146"/>
                <a:gd name="T63" fmla="*/ 328 h 1088"/>
                <a:gd name="T64" fmla="*/ 160 w 1146"/>
                <a:gd name="T65" fmla="*/ 368 h 1088"/>
                <a:gd name="T66" fmla="*/ 194 w 1146"/>
                <a:gd name="T67" fmla="*/ 400 h 1088"/>
                <a:gd name="T68" fmla="*/ 211 w 1146"/>
                <a:gd name="T69" fmla="*/ 448 h 1088"/>
                <a:gd name="T70" fmla="*/ 269 w 1146"/>
                <a:gd name="T71" fmla="*/ 536 h 1088"/>
                <a:gd name="T72" fmla="*/ 278 w 1146"/>
                <a:gd name="T73" fmla="*/ 584 h 1088"/>
                <a:gd name="T74" fmla="*/ 295 w 1146"/>
                <a:gd name="T75" fmla="*/ 640 h 1088"/>
                <a:gd name="T76" fmla="*/ 236 w 1146"/>
                <a:gd name="T77" fmla="*/ 776 h 1088"/>
                <a:gd name="T78" fmla="*/ 177 w 1146"/>
                <a:gd name="T79" fmla="*/ 872 h 1088"/>
                <a:gd name="T80" fmla="*/ 160 w 1146"/>
                <a:gd name="T81" fmla="*/ 888 h 1088"/>
                <a:gd name="T82" fmla="*/ 244 w 1146"/>
                <a:gd name="T83" fmla="*/ 960 h 1088"/>
                <a:gd name="T84" fmla="*/ 320 w 1146"/>
                <a:gd name="T85" fmla="*/ 992 h 1088"/>
                <a:gd name="T86" fmla="*/ 396 w 1146"/>
                <a:gd name="T87" fmla="*/ 1024 h 1088"/>
                <a:gd name="T88" fmla="*/ 522 w 1146"/>
                <a:gd name="T89" fmla="*/ 1056 h 1088"/>
                <a:gd name="T90" fmla="*/ 607 w 1146"/>
                <a:gd name="T91" fmla="*/ 1088 h 1088"/>
                <a:gd name="T92" fmla="*/ 632 w 1146"/>
                <a:gd name="T93" fmla="*/ 1080 h 1088"/>
                <a:gd name="T94" fmla="*/ 623 w 1146"/>
                <a:gd name="T95" fmla="*/ 1032 h 1088"/>
                <a:gd name="T96" fmla="*/ 649 w 1146"/>
                <a:gd name="T97" fmla="*/ 968 h 1088"/>
                <a:gd name="T98" fmla="*/ 716 w 1146"/>
                <a:gd name="T99" fmla="*/ 928 h 1088"/>
                <a:gd name="T100" fmla="*/ 842 w 1146"/>
                <a:gd name="T101" fmla="*/ 952 h 1088"/>
                <a:gd name="T102" fmla="*/ 910 w 1146"/>
                <a:gd name="T103" fmla="*/ 984 h 1088"/>
                <a:gd name="T104" fmla="*/ 960 w 1146"/>
                <a:gd name="T105" fmla="*/ 976 h 1088"/>
                <a:gd name="T106" fmla="*/ 977 w 1146"/>
                <a:gd name="T107" fmla="*/ 960 h 1088"/>
                <a:gd name="T108" fmla="*/ 1070 w 1146"/>
                <a:gd name="T109" fmla="*/ 904 h 1088"/>
                <a:gd name="T110" fmla="*/ 1011 w 1146"/>
                <a:gd name="T111" fmla="*/ 832 h 1088"/>
                <a:gd name="T112" fmla="*/ 994 w 1146"/>
                <a:gd name="T113" fmla="*/ 744 h 1088"/>
                <a:gd name="T114" fmla="*/ 1019 w 1146"/>
                <a:gd name="T115" fmla="*/ 656 h 1088"/>
                <a:gd name="T116" fmla="*/ 1019 w 1146"/>
                <a:gd name="T117" fmla="*/ 632 h 10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146" h="1088">
                  <a:moveTo>
                    <a:pt x="1011" y="616"/>
                  </a:moveTo>
                  <a:lnTo>
                    <a:pt x="969" y="600"/>
                  </a:lnTo>
                  <a:lnTo>
                    <a:pt x="935" y="616"/>
                  </a:lnTo>
                  <a:lnTo>
                    <a:pt x="944" y="584"/>
                  </a:lnTo>
                  <a:lnTo>
                    <a:pt x="977" y="544"/>
                  </a:lnTo>
                  <a:lnTo>
                    <a:pt x="986" y="520"/>
                  </a:lnTo>
                  <a:lnTo>
                    <a:pt x="1011" y="504"/>
                  </a:lnTo>
                  <a:lnTo>
                    <a:pt x="1019" y="472"/>
                  </a:lnTo>
                  <a:lnTo>
                    <a:pt x="1053" y="464"/>
                  </a:lnTo>
                  <a:lnTo>
                    <a:pt x="1087" y="448"/>
                  </a:lnTo>
                  <a:lnTo>
                    <a:pt x="1104" y="360"/>
                  </a:lnTo>
                  <a:lnTo>
                    <a:pt x="1112" y="320"/>
                  </a:lnTo>
                  <a:lnTo>
                    <a:pt x="1146" y="288"/>
                  </a:lnTo>
                  <a:lnTo>
                    <a:pt x="1095" y="272"/>
                  </a:lnTo>
                  <a:lnTo>
                    <a:pt x="1036" y="256"/>
                  </a:lnTo>
                  <a:lnTo>
                    <a:pt x="1011" y="248"/>
                  </a:lnTo>
                  <a:lnTo>
                    <a:pt x="986" y="216"/>
                  </a:lnTo>
                  <a:lnTo>
                    <a:pt x="927" y="208"/>
                  </a:lnTo>
                  <a:lnTo>
                    <a:pt x="868" y="168"/>
                  </a:lnTo>
                  <a:lnTo>
                    <a:pt x="851" y="136"/>
                  </a:lnTo>
                  <a:lnTo>
                    <a:pt x="809" y="144"/>
                  </a:lnTo>
                  <a:lnTo>
                    <a:pt x="809" y="112"/>
                  </a:lnTo>
                  <a:lnTo>
                    <a:pt x="767" y="96"/>
                  </a:lnTo>
                  <a:lnTo>
                    <a:pt x="767" y="88"/>
                  </a:lnTo>
                  <a:lnTo>
                    <a:pt x="733" y="72"/>
                  </a:lnTo>
                  <a:lnTo>
                    <a:pt x="708" y="48"/>
                  </a:lnTo>
                  <a:lnTo>
                    <a:pt x="682" y="16"/>
                  </a:lnTo>
                  <a:lnTo>
                    <a:pt x="666" y="0"/>
                  </a:lnTo>
                  <a:lnTo>
                    <a:pt x="623" y="8"/>
                  </a:lnTo>
                  <a:lnTo>
                    <a:pt x="598" y="24"/>
                  </a:lnTo>
                  <a:lnTo>
                    <a:pt x="581" y="88"/>
                  </a:lnTo>
                  <a:lnTo>
                    <a:pt x="564" y="104"/>
                  </a:lnTo>
                  <a:lnTo>
                    <a:pt x="539" y="120"/>
                  </a:lnTo>
                  <a:lnTo>
                    <a:pt x="489" y="136"/>
                  </a:lnTo>
                  <a:lnTo>
                    <a:pt x="463" y="144"/>
                  </a:lnTo>
                  <a:lnTo>
                    <a:pt x="455" y="168"/>
                  </a:lnTo>
                  <a:lnTo>
                    <a:pt x="446" y="184"/>
                  </a:lnTo>
                  <a:lnTo>
                    <a:pt x="413" y="184"/>
                  </a:lnTo>
                  <a:lnTo>
                    <a:pt x="362" y="168"/>
                  </a:lnTo>
                  <a:lnTo>
                    <a:pt x="345" y="160"/>
                  </a:lnTo>
                  <a:lnTo>
                    <a:pt x="328" y="144"/>
                  </a:lnTo>
                  <a:lnTo>
                    <a:pt x="269" y="144"/>
                  </a:lnTo>
                  <a:lnTo>
                    <a:pt x="295" y="200"/>
                  </a:lnTo>
                  <a:lnTo>
                    <a:pt x="303" y="256"/>
                  </a:lnTo>
                  <a:lnTo>
                    <a:pt x="253" y="248"/>
                  </a:lnTo>
                  <a:lnTo>
                    <a:pt x="211" y="240"/>
                  </a:lnTo>
                  <a:lnTo>
                    <a:pt x="194" y="248"/>
                  </a:lnTo>
                  <a:lnTo>
                    <a:pt x="177" y="232"/>
                  </a:lnTo>
                  <a:lnTo>
                    <a:pt x="152" y="208"/>
                  </a:lnTo>
                  <a:lnTo>
                    <a:pt x="126" y="208"/>
                  </a:lnTo>
                  <a:lnTo>
                    <a:pt x="109" y="216"/>
                  </a:lnTo>
                  <a:lnTo>
                    <a:pt x="84" y="216"/>
                  </a:lnTo>
                  <a:lnTo>
                    <a:pt x="34" y="216"/>
                  </a:lnTo>
                  <a:lnTo>
                    <a:pt x="8" y="232"/>
                  </a:lnTo>
                  <a:lnTo>
                    <a:pt x="0" y="240"/>
                  </a:lnTo>
                  <a:lnTo>
                    <a:pt x="8" y="248"/>
                  </a:lnTo>
                  <a:lnTo>
                    <a:pt x="50" y="272"/>
                  </a:lnTo>
                  <a:lnTo>
                    <a:pt x="25" y="272"/>
                  </a:lnTo>
                  <a:lnTo>
                    <a:pt x="17" y="280"/>
                  </a:lnTo>
                  <a:lnTo>
                    <a:pt x="17" y="288"/>
                  </a:lnTo>
                  <a:lnTo>
                    <a:pt x="25" y="304"/>
                  </a:lnTo>
                  <a:lnTo>
                    <a:pt x="42" y="312"/>
                  </a:lnTo>
                  <a:lnTo>
                    <a:pt x="76" y="320"/>
                  </a:lnTo>
                  <a:lnTo>
                    <a:pt x="109" y="328"/>
                  </a:lnTo>
                  <a:lnTo>
                    <a:pt x="135" y="352"/>
                  </a:lnTo>
                  <a:lnTo>
                    <a:pt x="160" y="368"/>
                  </a:lnTo>
                  <a:lnTo>
                    <a:pt x="185" y="376"/>
                  </a:lnTo>
                  <a:lnTo>
                    <a:pt x="194" y="400"/>
                  </a:lnTo>
                  <a:lnTo>
                    <a:pt x="219" y="424"/>
                  </a:lnTo>
                  <a:lnTo>
                    <a:pt x="211" y="448"/>
                  </a:lnTo>
                  <a:lnTo>
                    <a:pt x="244" y="512"/>
                  </a:lnTo>
                  <a:lnTo>
                    <a:pt x="269" y="536"/>
                  </a:lnTo>
                  <a:lnTo>
                    <a:pt x="286" y="560"/>
                  </a:lnTo>
                  <a:lnTo>
                    <a:pt x="278" y="584"/>
                  </a:lnTo>
                  <a:lnTo>
                    <a:pt x="253" y="592"/>
                  </a:lnTo>
                  <a:lnTo>
                    <a:pt x="295" y="640"/>
                  </a:lnTo>
                  <a:lnTo>
                    <a:pt x="269" y="632"/>
                  </a:lnTo>
                  <a:lnTo>
                    <a:pt x="236" y="776"/>
                  </a:lnTo>
                  <a:lnTo>
                    <a:pt x="202" y="848"/>
                  </a:lnTo>
                  <a:lnTo>
                    <a:pt x="177" y="872"/>
                  </a:lnTo>
                  <a:lnTo>
                    <a:pt x="143" y="880"/>
                  </a:lnTo>
                  <a:lnTo>
                    <a:pt x="160" y="888"/>
                  </a:lnTo>
                  <a:lnTo>
                    <a:pt x="211" y="928"/>
                  </a:lnTo>
                  <a:lnTo>
                    <a:pt x="244" y="960"/>
                  </a:lnTo>
                  <a:lnTo>
                    <a:pt x="278" y="968"/>
                  </a:lnTo>
                  <a:lnTo>
                    <a:pt x="320" y="992"/>
                  </a:lnTo>
                  <a:lnTo>
                    <a:pt x="337" y="1016"/>
                  </a:lnTo>
                  <a:lnTo>
                    <a:pt x="396" y="1024"/>
                  </a:lnTo>
                  <a:lnTo>
                    <a:pt x="463" y="1032"/>
                  </a:lnTo>
                  <a:lnTo>
                    <a:pt x="522" y="1056"/>
                  </a:lnTo>
                  <a:lnTo>
                    <a:pt x="581" y="1072"/>
                  </a:lnTo>
                  <a:lnTo>
                    <a:pt x="607" y="1088"/>
                  </a:lnTo>
                  <a:lnTo>
                    <a:pt x="632" y="1080"/>
                  </a:lnTo>
                  <a:lnTo>
                    <a:pt x="640" y="1064"/>
                  </a:lnTo>
                  <a:lnTo>
                    <a:pt x="623" y="1032"/>
                  </a:lnTo>
                  <a:lnTo>
                    <a:pt x="632" y="992"/>
                  </a:lnTo>
                  <a:lnTo>
                    <a:pt x="649" y="968"/>
                  </a:lnTo>
                  <a:lnTo>
                    <a:pt x="682" y="944"/>
                  </a:lnTo>
                  <a:lnTo>
                    <a:pt x="716" y="928"/>
                  </a:lnTo>
                  <a:lnTo>
                    <a:pt x="750" y="928"/>
                  </a:lnTo>
                  <a:lnTo>
                    <a:pt x="842" y="952"/>
                  </a:lnTo>
                  <a:lnTo>
                    <a:pt x="876" y="968"/>
                  </a:lnTo>
                  <a:lnTo>
                    <a:pt x="910" y="984"/>
                  </a:lnTo>
                  <a:lnTo>
                    <a:pt x="944" y="984"/>
                  </a:lnTo>
                  <a:lnTo>
                    <a:pt x="960" y="976"/>
                  </a:lnTo>
                  <a:lnTo>
                    <a:pt x="969" y="968"/>
                  </a:lnTo>
                  <a:lnTo>
                    <a:pt x="977" y="960"/>
                  </a:lnTo>
                  <a:lnTo>
                    <a:pt x="1019" y="928"/>
                  </a:lnTo>
                  <a:lnTo>
                    <a:pt x="1070" y="904"/>
                  </a:lnTo>
                  <a:lnTo>
                    <a:pt x="1087" y="864"/>
                  </a:lnTo>
                  <a:lnTo>
                    <a:pt x="1011" y="832"/>
                  </a:lnTo>
                  <a:lnTo>
                    <a:pt x="1019" y="784"/>
                  </a:lnTo>
                  <a:lnTo>
                    <a:pt x="994" y="744"/>
                  </a:lnTo>
                  <a:lnTo>
                    <a:pt x="1036" y="720"/>
                  </a:lnTo>
                  <a:lnTo>
                    <a:pt x="1019" y="656"/>
                  </a:lnTo>
                  <a:lnTo>
                    <a:pt x="1036" y="656"/>
                  </a:lnTo>
                  <a:lnTo>
                    <a:pt x="1019" y="632"/>
                  </a:lnTo>
                  <a:lnTo>
                    <a:pt x="1011" y="616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3129" y="2472"/>
              <a:ext cx="328" cy="232"/>
            </a:xfrm>
            <a:custGeom>
              <a:avLst/>
              <a:gdLst>
                <a:gd name="T0" fmla="*/ 278 w 328"/>
                <a:gd name="T1" fmla="*/ 184 h 232"/>
                <a:gd name="T2" fmla="*/ 286 w 328"/>
                <a:gd name="T3" fmla="*/ 168 h 232"/>
                <a:gd name="T4" fmla="*/ 311 w 328"/>
                <a:gd name="T5" fmla="*/ 160 h 232"/>
                <a:gd name="T6" fmla="*/ 328 w 328"/>
                <a:gd name="T7" fmla="*/ 144 h 232"/>
                <a:gd name="T8" fmla="*/ 328 w 328"/>
                <a:gd name="T9" fmla="*/ 112 h 232"/>
                <a:gd name="T10" fmla="*/ 303 w 328"/>
                <a:gd name="T11" fmla="*/ 88 h 232"/>
                <a:gd name="T12" fmla="*/ 269 w 328"/>
                <a:gd name="T13" fmla="*/ 72 h 232"/>
                <a:gd name="T14" fmla="*/ 278 w 328"/>
                <a:gd name="T15" fmla="*/ 48 h 232"/>
                <a:gd name="T16" fmla="*/ 261 w 328"/>
                <a:gd name="T17" fmla="*/ 24 h 232"/>
                <a:gd name="T18" fmla="*/ 219 w 328"/>
                <a:gd name="T19" fmla="*/ 16 h 232"/>
                <a:gd name="T20" fmla="*/ 168 w 328"/>
                <a:gd name="T21" fmla="*/ 8 h 232"/>
                <a:gd name="T22" fmla="*/ 134 w 328"/>
                <a:gd name="T23" fmla="*/ 24 h 232"/>
                <a:gd name="T24" fmla="*/ 101 w 328"/>
                <a:gd name="T25" fmla="*/ 16 h 232"/>
                <a:gd name="T26" fmla="*/ 75 w 328"/>
                <a:gd name="T27" fmla="*/ 0 h 232"/>
                <a:gd name="T28" fmla="*/ 42 w 328"/>
                <a:gd name="T29" fmla="*/ 16 h 232"/>
                <a:gd name="T30" fmla="*/ 0 w 328"/>
                <a:gd name="T31" fmla="*/ 24 h 232"/>
                <a:gd name="T32" fmla="*/ 16 w 328"/>
                <a:gd name="T33" fmla="*/ 40 h 232"/>
                <a:gd name="T34" fmla="*/ 42 w 328"/>
                <a:gd name="T35" fmla="*/ 72 h 232"/>
                <a:gd name="T36" fmla="*/ 67 w 328"/>
                <a:gd name="T37" fmla="*/ 96 h 232"/>
                <a:gd name="T38" fmla="*/ 101 w 328"/>
                <a:gd name="T39" fmla="*/ 112 h 232"/>
                <a:gd name="T40" fmla="*/ 101 w 328"/>
                <a:gd name="T41" fmla="*/ 120 h 232"/>
                <a:gd name="T42" fmla="*/ 143 w 328"/>
                <a:gd name="T43" fmla="*/ 136 h 232"/>
                <a:gd name="T44" fmla="*/ 143 w 328"/>
                <a:gd name="T45" fmla="*/ 168 h 232"/>
                <a:gd name="T46" fmla="*/ 185 w 328"/>
                <a:gd name="T47" fmla="*/ 160 h 232"/>
                <a:gd name="T48" fmla="*/ 202 w 328"/>
                <a:gd name="T49" fmla="*/ 192 h 232"/>
                <a:gd name="T50" fmla="*/ 261 w 328"/>
                <a:gd name="T51" fmla="*/ 232 h 232"/>
                <a:gd name="T52" fmla="*/ 278 w 328"/>
                <a:gd name="T53" fmla="*/ 232 h 232"/>
                <a:gd name="T54" fmla="*/ 278 w 328"/>
                <a:gd name="T55" fmla="*/ 208 h 232"/>
                <a:gd name="T56" fmla="*/ 278 w 328"/>
                <a:gd name="T57" fmla="*/ 184 h 23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28" h="232">
                  <a:moveTo>
                    <a:pt x="278" y="184"/>
                  </a:moveTo>
                  <a:lnTo>
                    <a:pt x="286" y="168"/>
                  </a:lnTo>
                  <a:lnTo>
                    <a:pt x="311" y="160"/>
                  </a:lnTo>
                  <a:lnTo>
                    <a:pt x="328" y="144"/>
                  </a:lnTo>
                  <a:lnTo>
                    <a:pt x="328" y="112"/>
                  </a:lnTo>
                  <a:lnTo>
                    <a:pt x="303" y="88"/>
                  </a:lnTo>
                  <a:lnTo>
                    <a:pt x="269" y="72"/>
                  </a:lnTo>
                  <a:lnTo>
                    <a:pt x="278" y="48"/>
                  </a:lnTo>
                  <a:lnTo>
                    <a:pt x="261" y="24"/>
                  </a:lnTo>
                  <a:lnTo>
                    <a:pt x="219" y="16"/>
                  </a:lnTo>
                  <a:lnTo>
                    <a:pt x="168" y="8"/>
                  </a:lnTo>
                  <a:lnTo>
                    <a:pt x="134" y="24"/>
                  </a:lnTo>
                  <a:lnTo>
                    <a:pt x="101" y="16"/>
                  </a:lnTo>
                  <a:lnTo>
                    <a:pt x="75" y="0"/>
                  </a:lnTo>
                  <a:lnTo>
                    <a:pt x="42" y="16"/>
                  </a:lnTo>
                  <a:lnTo>
                    <a:pt x="0" y="24"/>
                  </a:lnTo>
                  <a:lnTo>
                    <a:pt x="16" y="40"/>
                  </a:lnTo>
                  <a:lnTo>
                    <a:pt x="42" y="72"/>
                  </a:lnTo>
                  <a:lnTo>
                    <a:pt x="67" y="96"/>
                  </a:lnTo>
                  <a:lnTo>
                    <a:pt x="101" y="112"/>
                  </a:lnTo>
                  <a:lnTo>
                    <a:pt x="101" y="120"/>
                  </a:lnTo>
                  <a:lnTo>
                    <a:pt x="143" y="136"/>
                  </a:lnTo>
                  <a:lnTo>
                    <a:pt x="143" y="168"/>
                  </a:lnTo>
                  <a:lnTo>
                    <a:pt x="185" y="160"/>
                  </a:lnTo>
                  <a:lnTo>
                    <a:pt x="202" y="192"/>
                  </a:lnTo>
                  <a:lnTo>
                    <a:pt x="261" y="232"/>
                  </a:lnTo>
                  <a:lnTo>
                    <a:pt x="278" y="232"/>
                  </a:lnTo>
                  <a:lnTo>
                    <a:pt x="278" y="208"/>
                  </a:lnTo>
                  <a:lnTo>
                    <a:pt x="278" y="184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42" name="Freeform 36"/>
            <p:cNvSpPr>
              <a:spLocks/>
            </p:cNvSpPr>
            <p:nvPr/>
          </p:nvSpPr>
          <p:spPr bwMode="auto">
            <a:xfrm>
              <a:off x="3407" y="2632"/>
              <a:ext cx="59" cy="80"/>
            </a:xfrm>
            <a:custGeom>
              <a:avLst/>
              <a:gdLst>
                <a:gd name="T0" fmla="*/ 25 w 59"/>
                <a:gd name="T1" fmla="*/ 24 h 80"/>
                <a:gd name="T2" fmla="*/ 25 w 59"/>
                <a:gd name="T3" fmla="*/ 0 h 80"/>
                <a:gd name="T4" fmla="*/ 8 w 59"/>
                <a:gd name="T5" fmla="*/ 8 h 80"/>
                <a:gd name="T6" fmla="*/ 0 w 59"/>
                <a:gd name="T7" fmla="*/ 24 h 80"/>
                <a:gd name="T8" fmla="*/ 0 w 59"/>
                <a:gd name="T9" fmla="*/ 48 h 80"/>
                <a:gd name="T10" fmla="*/ 0 w 59"/>
                <a:gd name="T11" fmla="*/ 72 h 80"/>
                <a:gd name="T12" fmla="*/ 42 w 59"/>
                <a:gd name="T13" fmla="*/ 80 h 80"/>
                <a:gd name="T14" fmla="*/ 59 w 59"/>
                <a:gd name="T15" fmla="*/ 48 h 80"/>
                <a:gd name="T16" fmla="*/ 25 w 59"/>
                <a:gd name="T17" fmla="*/ 24 h 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80">
                  <a:moveTo>
                    <a:pt x="25" y="24"/>
                  </a:moveTo>
                  <a:lnTo>
                    <a:pt x="25" y="0"/>
                  </a:lnTo>
                  <a:lnTo>
                    <a:pt x="8" y="8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72"/>
                  </a:lnTo>
                  <a:lnTo>
                    <a:pt x="42" y="80"/>
                  </a:lnTo>
                  <a:lnTo>
                    <a:pt x="59" y="48"/>
                  </a:lnTo>
                  <a:lnTo>
                    <a:pt x="25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43" name="Freeform 37"/>
            <p:cNvSpPr>
              <a:spLocks/>
            </p:cNvSpPr>
            <p:nvPr/>
          </p:nvSpPr>
          <p:spPr bwMode="auto">
            <a:xfrm>
              <a:off x="3204" y="2232"/>
              <a:ext cx="337" cy="320"/>
            </a:xfrm>
            <a:custGeom>
              <a:avLst/>
              <a:gdLst>
                <a:gd name="T0" fmla="*/ 236 w 337"/>
                <a:gd name="T1" fmla="*/ 280 h 320"/>
                <a:gd name="T2" fmla="*/ 236 w 337"/>
                <a:gd name="T3" fmla="*/ 232 h 320"/>
                <a:gd name="T4" fmla="*/ 236 w 337"/>
                <a:gd name="T5" fmla="*/ 200 h 320"/>
                <a:gd name="T6" fmla="*/ 287 w 337"/>
                <a:gd name="T7" fmla="*/ 192 h 320"/>
                <a:gd name="T8" fmla="*/ 287 w 337"/>
                <a:gd name="T9" fmla="*/ 168 h 320"/>
                <a:gd name="T10" fmla="*/ 312 w 337"/>
                <a:gd name="T11" fmla="*/ 160 h 320"/>
                <a:gd name="T12" fmla="*/ 321 w 337"/>
                <a:gd name="T13" fmla="*/ 128 h 320"/>
                <a:gd name="T14" fmla="*/ 295 w 337"/>
                <a:gd name="T15" fmla="*/ 104 h 320"/>
                <a:gd name="T16" fmla="*/ 321 w 337"/>
                <a:gd name="T17" fmla="*/ 96 h 320"/>
                <a:gd name="T18" fmla="*/ 337 w 337"/>
                <a:gd name="T19" fmla="*/ 56 h 320"/>
                <a:gd name="T20" fmla="*/ 329 w 337"/>
                <a:gd name="T21" fmla="*/ 16 h 320"/>
                <a:gd name="T22" fmla="*/ 321 w 337"/>
                <a:gd name="T23" fmla="*/ 16 h 320"/>
                <a:gd name="T24" fmla="*/ 304 w 337"/>
                <a:gd name="T25" fmla="*/ 0 h 320"/>
                <a:gd name="T26" fmla="*/ 278 w 337"/>
                <a:gd name="T27" fmla="*/ 0 h 320"/>
                <a:gd name="T28" fmla="*/ 219 w 337"/>
                <a:gd name="T29" fmla="*/ 16 h 320"/>
                <a:gd name="T30" fmla="*/ 203 w 337"/>
                <a:gd name="T31" fmla="*/ 24 h 320"/>
                <a:gd name="T32" fmla="*/ 194 w 337"/>
                <a:gd name="T33" fmla="*/ 48 h 320"/>
                <a:gd name="T34" fmla="*/ 203 w 337"/>
                <a:gd name="T35" fmla="*/ 72 h 320"/>
                <a:gd name="T36" fmla="*/ 219 w 337"/>
                <a:gd name="T37" fmla="*/ 96 h 320"/>
                <a:gd name="T38" fmla="*/ 228 w 337"/>
                <a:gd name="T39" fmla="*/ 112 h 320"/>
                <a:gd name="T40" fmla="*/ 211 w 337"/>
                <a:gd name="T41" fmla="*/ 128 h 320"/>
                <a:gd name="T42" fmla="*/ 186 w 337"/>
                <a:gd name="T43" fmla="*/ 136 h 320"/>
                <a:gd name="T44" fmla="*/ 160 w 337"/>
                <a:gd name="T45" fmla="*/ 120 h 320"/>
                <a:gd name="T46" fmla="*/ 169 w 337"/>
                <a:gd name="T47" fmla="*/ 72 h 320"/>
                <a:gd name="T48" fmla="*/ 160 w 337"/>
                <a:gd name="T49" fmla="*/ 56 h 320"/>
                <a:gd name="T50" fmla="*/ 152 w 337"/>
                <a:gd name="T51" fmla="*/ 32 h 320"/>
                <a:gd name="T52" fmla="*/ 110 w 337"/>
                <a:gd name="T53" fmla="*/ 128 h 320"/>
                <a:gd name="T54" fmla="*/ 76 w 337"/>
                <a:gd name="T55" fmla="*/ 168 h 320"/>
                <a:gd name="T56" fmla="*/ 68 w 337"/>
                <a:gd name="T57" fmla="*/ 216 h 320"/>
                <a:gd name="T58" fmla="*/ 42 w 337"/>
                <a:gd name="T59" fmla="*/ 216 h 320"/>
                <a:gd name="T60" fmla="*/ 34 w 337"/>
                <a:gd name="T61" fmla="*/ 216 h 320"/>
                <a:gd name="T62" fmla="*/ 26 w 337"/>
                <a:gd name="T63" fmla="*/ 232 h 320"/>
                <a:gd name="T64" fmla="*/ 0 w 337"/>
                <a:gd name="T65" fmla="*/ 240 h 320"/>
                <a:gd name="T66" fmla="*/ 26 w 337"/>
                <a:gd name="T67" fmla="*/ 256 h 320"/>
                <a:gd name="T68" fmla="*/ 59 w 337"/>
                <a:gd name="T69" fmla="*/ 264 h 320"/>
                <a:gd name="T70" fmla="*/ 93 w 337"/>
                <a:gd name="T71" fmla="*/ 248 h 320"/>
                <a:gd name="T72" fmla="*/ 144 w 337"/>
                <a:gd name="T73" fmla="*/ 256 h 320"/>
                <a:gd name="T74" fmla="*/ 186 w 337"/>
                <a:gd name="T75" fmla="*/ 264 h 320"/>
                <a:gd name="T76" fmla="*/ 203 w 337"/>
                <a:gd name="T77" fmla="*/ 288 h 320"/>
                <a:gd name="T78" fmla="*/ 194 w 337"/>
                <a:gd name="T79" fmla="*/ 312 h 320"/>
                <a:gd name="T80" fmla="*/ 219 w 337"/>
                <a:gd name="T81" fmla="*/ 320 h 320"/>
                <a:gd name="T82" fmla="*/ 219 w 337"/>
                <a:gd name="T83" fmla="*/ 296 h 320"/>
                <a:gd name="T84" fmla="*/ 236 w 337"/>
                <a:gd name="T85" fmla="*/ 280 h 3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37" h="320">
                  <a:moveTo>
                    <a:pt x="236" y="280"/>
                  </a:moveTo>
                  <a:lnTo>
                    <a:pt x="236" y="232"/>
                  </a:lnTo>
                  <a:lnTo>
                    <a:pt x="236" y="200"/>
                  </a:lnTo>
                  <a:lnTo>
                    <a:pt x="287" y="192"/>
                  </a:lnTo>
                  <a:lnTo>
                    <a:pt x="287" y="168"/>
                  </a:lnTo>
                  <a:lnTo>
                    <a:pt x="312" y="160"/>
                  </a:lnTo>
                  <a:lnTo>
                    <a:pt x="321" y="128"/>
                  </a:lnTo>
                  <a:lnTo>
                    <a:pt x="295" y="104"/>
                  </a:lnTo>
                  <a:lnTo>
                    <a:pt x="321" y="96"/>
                  </a:lnTo>
                  <a:lnTo>
                    <a:pt x="337" y="56"/>
                  </a:lnTo>
                  <a:lnTo>
                    <a:pt x="329" y="16"/>
                  </a:lnTo>
                  <a:lnTo>
                    <a:pt x="321" y="16"/>
                  </a:lnTo>
                  <a:lnTo>
                    <a:pt x="304" y="0"/>
                  </a:lnTo>
                  <a:lnTo>
                    <a:pt x="278" y="0"/>
                  </a:lnTo>
                  <a:lnTo>
                    <a:pt x="219" y="16"/>
                  </a:lnTo>
                  <a:lnTo>
                    <a:pt x="203" y="24"/>
                  </a:lnTo>
                  <a:lnTo>
                    <a:pt x="194" y="48"/>
                  </a:lnTo>
                  <a:lnTo>
                    <a:pt x="203" y="72"/>
                  </a:lnTo>
                  <a:lnTo>
                    <a:pt x="219" y="96"/>
                  </a:lnTo>
                  <a:lnTo>
                    <a:pt x="228" y="112"/>
                  </a:lnTo>
                  <a:lnTo>
                    <a:pt x="211" y="128"/>
                  </a:lnTo>
                  <a:lnTo>
                    <a:pt x="186" y="136"/>
                  </a:lnTo>
                  <a:lnTo>
                    <a:pt x="160" y="120"/>
                  </a:lnTo>
                  <a:lnTo>
                    <a:pt x="169" y="72"/>
                  </a:lnTo>
                  <a:lnTo>
                    <a:pt x="160" y="56"/>
                  </a:lnTo>
                  <a:lnTo>
                    <a:pt x="152" y="32"/>
                  </a:lnTo>
                  <a:lnTo>
                    <a:pt x="110" y="128"/>
                  </a:lnTo>
                  <a:lnTo>
                    <a:pt x="76" y="168"/>
                  </a:lnTo>
                  <a:lnTo>
                    <a:pt x="68" y="216"/>
                  </a:lnTo>
                  <a:lnTo>
                    <a:pt x="42" y="216"/>
                  </a:lnTo>
                  <a:lnTo>
                    <a:pt x="34" y="216"/>
                  </a:lnTo>
                  <a:lnTo>
                    <a:pt x="26" y="232"/>
                  </a:lnTo>
                  <a:lnTo>
                    <a:pt x="0" y="240"/>
                  </a:lnTo>
                  <a:lnTo>
                    <a:pt x="26" y="256"/>
                  </a:lnTo>
                  <a:lnTo>
                    <a:pt x="59" y="264"/>
                  </a:lnTo>
                  <a:lnTo>
                    <a:pt x="93" y="248"/>
                  </a:lnTo>
                  <a:lnTo>
                    <a:pt x="144" y="256"/>
                  </a:lnTo>
                  <a:lnTo>
                    <a:pt x="186" y="264"/>
                  </a:lnTo>
                  <a:lnTo>
                    <a:pt x="203" y="288"/>
                  </a:lnTo>
                  <a:lnTo>
                    <a:pt x="194" y="312"/>
                  </a:lnTo>
                  <a:lnTo>
                    <a:pt x="219" y="320"/>
                  </a:lnTo>
                  <a:lnTo>
                    <a:pt x="219" y="296"/>
                  </a:lnTo>
                  <a:lnTo>
                    <a:pt x="236" y="2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44" name="Freeform 38"/>
            <p:cNvSpPr>
              <a:spLocks/>
            </p:cNvSpPr>
            <p:nvPr/>
          </p:nvSpPr>
          <p:spPr bwMode="auto">
            <a:xfrm>
              <a:off x="3407" y="2632"/>
              <a:ext cx="59" cy="80"/>
            </a:xfrm>
            <a:custGeom>
              <a:avLst/>
              <a:gdLst>
                <a:gd name="T0" fmla="*/ 25 w 59"/>
                <a:gd name="T1" fmla="*/ 24 h 80"/>
                <a:gd name="T2" fmla="*/ 25 w 59"/>
                <a:gd name="T3" fmla="*/ 0 h 80"/>
                <a:gd name="T4" fmla="*/ 8 w 59"/>
                <a:gd name="T5" fmla="*/ 8 h 80"/>
                <a:gd name="T6" fmla="*/ 0 w 59"/>
                <a:gd name="T7" fmla="*/ 24 h 80"/>
                <a:gd name="T8" fmla="*/ 0 w 59"/>
                <a:gd name="T9" fmla="*/ 48 h 80"/>
                <a:gd name="T10" fmla="*/ 0 w 59"/>
                <a:gd name="T11" fmla="*/ 72 h 80"/>
                <a:gd name="T12" fmla="*/ 42 w 59"/>
                <a:gd name="T13" fmla="*/ 80 h 80"/>
                <a:gd name="T14" fmla="*/ 59 w 59"/>
                <a:gd name="T15" fmla="*/ 48 h 80"/>
                <a:gd name="T16" fmla="*/ 25 w 59"/>
                <a:gd name="T17" fmla="*/ 24 h 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80">
                  <a:moveTo>
                    <a:pt x="25" y="24"/>
                  </a:moveTo>
                  <a:lnTo>
                    <a:pt x="25" y="0"/>
                  </a:lnTo>
                  <a:lnTo>
                    <a:pt x="8" y="8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72"/>
                  </a:lnTo>
                  <a:lnTo>
                    <a:pt x="42" y="80"/>
                  </a:lnTo>
                  <a:lnTo>
                    <a:pt x="59" y="48"/>
                  </a:lnTo>
                  <a:lnTo>
                    <a:pt x="25" y="24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45" name="Freeform 39"/>
            <p:cNvSpPr>
              <a:spLocks/>
            </p:cNvSpPr>
            <p:nvPr/>
          </p:nvSpPr>
          <p:spPr bwMode="auto">
            <a:xfrm>
              <a:off x="3204" y="2232"/>
              <a:ext cx="337" cy="320"/>
            </a:xfrm>
            <a:custGeom>
              <a:avLst/>
              <a:gdLst>
                <a:gd name="T0" fmla="*/ 236 w 337"/>
                <a:gd name="T1" fmla="*/ 280 h 320"/>
                <a:gd name="T2" fmla="*/ 236 w 337"/>
                <a:gd name="T3" fmla="*/ 232 h 320"/>
                <a:gd name="T4" fmla="*/ 236 w 337"/>
                <a:gd name="T5" fmla="*/ 200 h 320"/>
                <a:gd name="T6" fmla="*/ 287 w 337"/>
                <a:gd name="T7" fmla="*/ 192 h 320"/>
                <a:gd name="T8" fmla="*/ 287 w 337"/>
                <a:gd name="T9" fmla="*/ 168 h 320"/>
                <a:gd name="T10" fmla="*/ 312 w 337"/>
                <a:gd name="T11" fmla="*/ 160 h 320"/>
                <a:gd name="T12" fmla="*/ 321 w 337"/>
                <a:gd name="T13" fmla="*/ 128 h 320"/>
                <a:gd name="T14" fmla="*/ 295 w 337"/>
                <a:gd name="T15" fmla="*/ 104 h 320"/>
                <a:gd name="T16" fmla="*/ 321 w 337"/>
                <a:gd name="T17" fmla="*/ 96 h 320"/>
                <a:gd name="T18" fmla="*/ 337 w 337"/>
                <a:gd name="T19" fmla="*/ 56 h 320"/>
                <a:gd name="T20" fmla="*/ 329 w 337"/>
                <a:gd name="T21" fmla="*/ 16 h 320"/>
                <a:gd name="T22" fmla="*/ 321 w 337"/>
                <a:gd name="T23" fmla="*/ 16 h 320"/>
                <a:gd name="T24" fmla="*/ 304 w 337"/>
                <a:gd name="T25" fmla="*/ 0 h 320"/>
                <a:gd name="T26" fmla="*/ 278 w 337"/>
                <a:gd name="T27" fmla="*/ 0 h 320"/>
                <a:gd name="T28" fmla="*/ 219 w 337"/>
                <a:gd name="T29" fmla="*/ 16 h 320"/>
                <a:gd name="T30" fmla="*/ 203 w 337"/>
                <a:gd name="T31" fmla="*/ 24 h 320"/>
                <a:gd name="T32" fmla="*/ 194 w 337"/>
                <a:gd name="T33" fmla="*/ 48 h 320"/>
                <a:gd name="T34" fmla="*/ 203 w 337"/>
                <a:gd name="T35" fmla="*/ 72 h 320"/>
                <a:gd name="T36" fmla="*/ 219 w 337"/>
                <a:gd name="T37" fmla="*/ 96 h 320"/>
                <a:gd name="T38" fmla="*/ 228 w 337"/>
                <a:gd name="T39" fmla="*/ 112 h 320"/>
                <a:gd name="T40" fmla="*/ 211 w 337"/>
                <a:gd name="T41" fmla="*/ 128 h 320"/>
                <a:gd name="T42" fmla="*/ 186 w 337"/>
                <a:gd name="T43" fmla="*/ 136 h 320"/>
                <a:gd name="T44" fmla="*/ 160 w 337"/>
                <a:gd name="T45" fmla="*/ 120 h 320"/>
                <a:gd name="T46" fmla="*/ 169 w 337"/>
                <a:gd name="T47" fmla="*/ 72 h 320"/>
                <a:gd name="T48" fmla="*/ 160 w 337"/>
                <a:gd name="T49" fmla="*/ 56 h 320"/>
                <a:gd name="T50" fmla="*/ 152 w 337"/>
                <a:gd name="T51" fmla="*/ 32 h 320"/>
                <a:gd name="T52" fmla="*/ 110 w 337"/>
                <a:gd name="T53" fmla="*/ 128 h 320"/>
                <a:gd name="T54" fmla="*/ 76 w 337"/>
                <a:gd name="T55" fmla="*/ 168 h 320"/>
                <a:gd name="T56" fmla="*/ 68 w 337"/>
                <a:gd name="T57" fmla="*/ 216 h 320"/>
                <a:gd name="T58" fmla="*/ 42 w 337"/>
                <a:gd name="T59" fmla="*/ 216 h 320"/>
                <a:gd name="T60" fmla="*/ 34 w 337"/>
                <a:gd name="T61" fmla="*/ 216 h 320"/>
                <a:gd name="T62" fmla="*/ 26 w 337"/>
                <a:gd name="T63" fmla="*/ 232 h 320"/>
                <a:gd name="T64" fmla="*/ 0 w 337"/>
                <a:gd name="T65" fmla="*/ 240 h 320"/>
                <a:gd name="T66" fmla="*/ 26 w 337"/>
                <a:gd name="T67" fmla="*/ 256 h 320"/>
                <a:gd name="T68" fmla="*/ 59 w 337"/>
                <a:gd name="T69" fmla="*/ 264 h 320"/>
                <a:gd name="T70" fmla="*/ 93 w 337"/>
                <a:gd name="T71" fmla="*/ 248 h 320"/>
                <a:gd name="T72" fmla="*/ 144 w 337"/>
                <a:gd name="T73" fmla="*/ 256 h 320"/>
                <a:gd name="T74" fmla="*/ 186 w 337"/>
                <a:gd name="T75" fmla="*/ 264 h 320"/>
                <a:gd name="T76" fmla="*/ 203 w 337"/>
                <a:gd name="T77" fmla="*/ 288 h 320"/>
                <a:gd name="T78" fmla="*/ 194 w 337"/>
                <a:gd name="T79" fmla="*/ 312 h 320"/>
                <a:gd name="T80" fmla="*/ 219 w 337"/>
                <a:gd name="T81" fmla="*/ 320 h 320"/>
                <a:gd name="T82" fmla="*/ 219 w 337"/>
                <a:gd name="T83" fmla="*/ 296 h 320"/>
                <a:gd name="T84" fmla="*/ 236 w 337"/>
                <a:gd name="T85" fmla="*/ 280 h 3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37" h="320">
                  <a:moveTo>
                    <a:pt x="236" y="280"/>
                  </a:moveTo>
                  <a:lnTo>
                    <a:pt x="236" y="232"/>
                  </a:lnTo>
                  <a:lnTo>
                    <a:pt x="236" y="200"/>
                  </a:lnTo>
                  <a:lnTo>
                    <a:pt x="287" y="192"/>
                  </a:lnTo>
                  <a:lnTo>
                    <a:pt x="287" y="168"/>
                  </a:lnTo>
                  <a:lnTo>
                    <a:pt x="312" y="160"/>
                  </a:lnTo>
                  <a:lnTo>
                    <a:pt x="321" y="128"/>
                  </a:lnTo>
                  <a:lnTo>
                    <a:pt x="295" y="104"/>
                  </a:lnTo>
                  <a:lnTo>
                    <a:pt x="321" y="96"/>
                  </a:lnTo>
                  <a:lnTo>
                    <a:pt x="337" y="56"/>
                  </a:lnTo>
                  <a:lnTo>
                    <a:pt x="329" y="16"/>
                  </a:lnTo>
                  <a:lnTo>
                    <a:pt x="321" y="16"/>
                  </a:lnTo>
                  <a:lnTo>
                    <a:pt x="304" y="0"/>
                  </a:lnTo>
                  <a:lnTo>
                    <a:pt x="278" y="0"/>
                  </a:lnTo>
                  <a:lnTo>
                    <a:pt x="219" y="16"/>
                  </a:lnTo>
                  <a:lnTo>
                    <a:pt x="203" y="24"/>
                  </a:lnTo>
                  <a:lnTo>
                    <a:pt x="194" y="48"/>
                  </a:lnTo>
                  <a:lnTo>
                    <a:pt x="203" y="72"/>
                  </a:lnTo>
                  <a:lnTo>
                    <a:pt x="219" y="96"/>
                  </a:lnTo>
                  <a:lnTo>
                    <a:pt x="228" y="112"/>
                  </a:lnTo>
                  <a:lnTo>
                    <a:pt x="211" y="128"/>
                  </a:lnTo>
                  <a:lnTo>
                    <a:pt x="186" y="136"/>
                  </a:lnTo>
                  <a:lnTo>
                    <a:pt x="160" y="120"/>
                  </a:lnTo>
                  <a:lnTo>
                    <a:pt x="169" y="72"/>
                  </a:lnTo>
                  <a:lnTo>
                    <a:pt x="160" y="56"/>
                  </a:lnTo>
                  <a:lnTo>
                    <a:pt x="152" y="32"/>
                  </a:lnTo>
                  <a:lnTo>
                    <a:pt x="110" y="128"/>
                  </a:lnTo>
                  <a:lnTo>
                    <a:pt x="76" y="168"/>
                  </a:lnTo>
                  <a:lnTo>
                    <a:pt x="68" y="216"/>
                  </a:lnTo>
                  <a:lnTo>
                    <a:pt x="42" y="216"/>
                  </a:lnTo>
                  <a:lnTo>
                    <a:pt x="34" y="216"/>
                  </a:lnTo>
                  <a:lnTo>
                    <a:pt x="26" y="232"/>
                  </a:lnTo>
                  <a:lnTo>
                    <a:pt x="0" y="240"/>
                  </a:lnTo>
                  <a:lnTo>
                    <a:pt x="26" y="256"/>
                  </a:lnTo>
                  <a:lnTo>
                    <a:pt x="59" y="264"/>
                  </a:lnTo>
                  <a:lnTo>
                    <a:pt x="93" y="248"/>
                  </a:lnTo>
                  <a:lnTo>
                    <a:pt x="144" y="256"/>
                  </a:lnTo>
                  <a:lnTo>
                    <a:pt x="186" y="264"/>
                  </a:lnTo>
                  <a:lnTo>
                    <a:pt x="203" y="288"/>
                  </a:lnTo>
                  <a:lnTo>
                    <a:pt x="194" y="312"/>
                  </a:lnTo>
                  <a:lnTo>
                    <a:pt x="219" y="320"/>
                  </a:lnTo>
                  <a:lnTo>
                    <a:pt x="219" y="296"/>
                  </a:lnTo>
                  <a:lnTo>
                    <a:pt x="236" y="280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>
              <a:off x="3617" y="1744"/>
              <a:ext cx="211" cy="344"/>
            </a:xfrm>
            <a:custGeom>
              <a:avLst/>
              <a:gdLst>
                <a:gd name="T0" fmla="*/ 143 w 211"/>
                <a:gd name="T1" fmla="*/ 344 h 344"/>
                <a:gd name="T2" fmla="*/ 118 w 211"/>
                <a:gd name="T3" fmla="*/ 312 h 344"/>
                <a:gd name="T4" fmla="*/ 143 w 211"/>
                <a:gd name="T5" fmla="*/ 312 h 344"/>
                <a:gd name="T6" fmla="*/ 127 w 211"/>
                <a:gd name="T7" fmla="*/ 280 h 344"/>
                <a:gd name="T8" fmla="*/ 127 w 211"/>
                <a:gd name="T9" fmla="*/ 248 h 344"/>
                <a:gd name="T10" fmla="*/ 169 w 211"/>
                <a:gd name="T11" fmla="*/ 184 h 344"/>
                <a:gd name="T12" fmla="*/ 186 w 211"/>
                <a:gd name="T13" fmla="*/ 192 h 344"/>
                <a:gd name="T14" fmla="*/ 211 w 211"/>
                <a:gd name="T15" fmla="*/ 136 h 344"/>
                <a:gd name="T16" fmla="*/ 177 w 211"/>
                <a:gd name="T17" fmla="*/ 112 h 344"/>
                <a:gd name="T18" fmla="*/ 169 w 211"/>
                <a:gd name="T19" fmla="*/ 72 h 344"/>
                <a:gd name="T20" fmla="*/ 177 w 211"/>
                <a:gd name="T21" fmla="*/ 24 h 344"/>
                <a:gd name="T22" fmla="*/ 177 w 211"/>
                <a:gd name="T23" fmla="*/ 8 h 344"/>
                <a:gd name="T24" fmla="*/ 160 w 211"/>
                <a:gd name="T25" fmla="*/ 0 h 344"/>
                <a:gd name="T26" fmla="*/ 135 w 211"/>
                <a:gd name="T27" fmla="*/ 8 h 344"/>
                <a:gd name="T28" fmla="*/ 127 w 211"/>
                <a:gd name="T29" fmla="*/ 24 h 344"/>
                <a:gd name="T30" fmla="*/ 101 w 211"/>
                <a:gd name="T31" fmla="*/ 40 h 344"/>
                <a:gd name="T32" fmla="*/ 76 w 211"/>
                <a:gd name="T33" fmla="*/ 48 h 344"/>
                <a:gd name="T34" fmla="*/ 51 w 211"/>
                <a:gd name="T35" fmla="*/ 56 h 344"/>
                <a:gd name="T36" fmla="*/ 34 w 211"/>
                <a:gd name="T37" fmla="*/ 72 h 344"/>
                <a:gd name="T38" fmla="*/ 26 w 211"/>
                <a:gd name="T39" fmla="*/ 96 h 344"/>
                <a:gd name="T40" fmla="*/ 42 w 211"/>
                <a:gd name="T41" fmla="*/ 112 h 344"/>
                <a:gd name="T42" fmla="*/ 17 w 211"/>
                <a:gd name="T43" fmla="*/ 120 h 344"/>
                <a:gd name="T44" fmla="*/ 9 w 211"/>
                <a:gd name="T45" fmla="*/ 144 h 344"/>
                <a:gd name="T46" fmla="*/ 9 w 211"/>
                <a:gd name="T47" fmla="*/ 168 h 344"/>
                <a:gd name="T48" fmla="*/ 26 w 211"/>
                <a:gd name="T49" fmla="*/ 192 h 344"/>
                <a:gd name="T50" fmla="*/ 0 w 211"/>
                <a:gd name="T51" fmla="*/ 208 h 344"/>
                <a:gd name="T52" fmla="*/ 0 w 211"/>
                <a:gd name="T53" fmla="*/ 224 h 344"/>
                <a:gd name="T54" fmla="*/ 26 w 211"/>
                <a:gd name="T55" fmla="*/ 272 h 344"/>
                <a:gd name="T56" fmla="*/ 42 w 211"/>
                <a:gd name="T57" fmla="*/ 256 h 344"/>
                <a:gd name="T58" fmla="*/ 51 w 211"/>
                <a:gd name="T59" fmla="*/ 304 h 344"/>
                <a:gd name="T60" fmla="*/ 59 w 211"/>
                <a:gd name="T61" fmla="*/ 328 h 344"/>
                <a:gd name="T62" fmla="*/ 84 w 211"/>
                <a:gd name="T63" fmla="*/ 336 h 344"/>
                <a:gd name="T64" fmla="*/ 143 w 211"/>
                <a:gd name="T65" fmla="*/ 344 h 34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11" h="344">
                  <a:moveTo>
                    <a:pt x="143" y="344"/>
                  </a:moveTo>
                  <a:lnTo>
                    <a:pt x="118" y="312"/>
                  </a:lnTo>
                  <a:lnTo>
                    <a:pt x="143" y="312"/>
                  </a:lnTo>
                  <a:lnTo>
                    <a:pt x="127" y="280"/>
                  </a:lnTo>
                  <a:lnTo>
                    <a:pt x="127" y="248"/>
                  </a:lnTo>
                  <a:lnTo>
                    <a:pt x="169" y="184"/>
                  </a:lnTo>
                  <a:lnTo>
                    <a:pt x="186" y="192"/>
                  </a:lnTo>
                  <a:lnTo>
                    <a:pt x="211" y="136"/>
                  </a:lnTo>
                  <a:lnTo>
                    <a:pt x="177" y="112"/>
                  </a:lnTo>
                  <a:lnTo>
                    <a:pt x="169" y="72"/>
                  </a:lnTo>
                  <a:lnTo>
                    <a:pt x="177" y="24"/>
                  </a:lnTo>
                  <a:lnTo>
                    <a:pt x="177" y="8"/>
                  </a:lnTo>
                  <a:lnTo>
                    <a:pt x="160" y="0"/>
                  </a:lnTo>
                  <a:lnTo>
                    <a:pt x="135" y="8"/>
                  </a:lnTo>
                  <a:lnTo>
                    <a:pt x="127" y="24"/>
                  </a:lnTo>
                  <a:lnTo>
                    <a:pt x="101" y="40"/>
                  </a:lnTo>
                  <a:lnTo>
                    <a:pt x="76" y="48"/>
                  </a:lnTo>
                  <a:lnTo>
                    <a:pt x="51" y="56"/>
                  </a:lnTo>
                  <a:lnTo>
                    <a:pt x="34" y="72"/>
                  </a:lnTo>
                  <a:lnTo>
                    <a:pt x="26" y="96"/>
                  </a:lnTo>
                  <a:lnTo>
                    <a:pt x="42" y="112"/>
                  </a:lnTo>
                  <a:lnTo>
                    <a:pt x="17" y="120"/>
                  </a:lnTo>
                  <a:lnTo>
                    <a:pt x="9" y="144"/>
                  </a:lnTo>
                  <a:lnTo>
                    <a:pt x="9" y="168"/>
                  </a:lnTo>
                  <a:lnTo>
                    <a:pt x="26" y="192"/>
                  </a:lnTo>
                  <a:lnTo>
                    <a:pt x="0" y="208"/>
                  </a:lnTo>
                  <a:lnTo>
                    <a:pt x="0" y="224"/>
                  </a:lnTo>
                  <a:lnTo>
                    <a:pt x="26" y="272"/>
                  </a:lnTo>
                  <a:lnTo>
                    <a:pt x="42" y="256"/>
                  </a:lnTo>
                  <a:lnTo>
                    <a:pt x="51" y="304"/>
                  </a:lnTo>
                  <a:lnTo>
                    <a:pt x="59" y="328"/>
                  </a:lnTo>
                  <a:lnTo>
                    <a:pt x="84" y="336"/>
                  </a:lnTo>
                  <a:lnTo>
                    <a:pt x="143" y="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47" name="Freeform 41"/>
            <p:cNvSpPr>
              <a:spLocks/>
            </p:cNvSpPr>
            <p:nvPr/>
          </p:nvSpPr>
          <p:spPr bwMode="auto">
            <a:xfrm>
              <a:off x="3428" y="2084"/>
              <a:ext cx="750" cy="888"/>
            </a:xfrm>
            <a:custGeom>
              <a:avLst/>
              <a:gdLst>
                <a:gd name="T0" fmla="*/ 228 w 750"/>
                <a:gd name="T1" fmla="*/ 848 h 888"/>
                <a:gd name="T2" fmla="*/ 354 w 750"/>
                <a:gd name="T3" fmla="*/ 888 h 888"/>
                <a:gd name="T4" fmla="*/ 447 w 750"/>
                <a:gd name="T5" fmla="*/ 880 h 888"/>
                <a:gd name="T6" fmla="*/ 557 w 750"/>
                <a:gd name="T7" fmla="*/ 848 h 888"/>
                <a:gd name="T8" fmla="*/ 616 w 750"/>
                <a:gd name="T9" fmla="*/ 832 h 888"/>
                <a:gd name="T10" fmla="*/ 632 w 750"/>
                <a:gd name="T11" fmla="*/ 776 h 888"/>
                <a:gd name="T12" fmla="*/ 675 w 750"/>
                <a:gd name="T13" fmla="*/ 744 h 888"/>
                <a:gd name="T14" fmla="*/ 607 w 750"/>
                <a:gd name="T15" fmla="*/ 656 h 888"/>
                <a:gd name="T16" fmla="*/ 557 w 750"/>
                <a:gd name="T17" fmla="*/ 584 h 888"/>
                <a:gd name="T18" fmla="*/ 557 w 750"/>
                <a:gd name="T19" fmla="*/ 520 h 888"/>
                <a:gd name="T20" fmla="*/ 641 w 750"/>
                <a:gd name="T21" fmla="*/ 488 h 888"/>
                <a:gd name="T22" fmla="*/ 691 w 750"/>
                <a:gd name="T23" fmla="*/ 440 h 888"/>
                <a:gd name="T24" fmla="*/ 750 w 750"/>
                <a:gd name="T25" fmla="*/ 456 h 888"/>
                <a:gd name="T26" fmla="*/ 725 w 750"/>
                <a:gd name="T27" fmla="*/ 360 h 888"/>
                <a:gd name="T28" fmla="*/ 717 w 750"/>
                <a:gd name="T29" fmla="*/ 280 h 888"/>
                <a:gd name="T30" fmla="*/ 666 w 750"/>
                <a:gd name="T31" fmla="*/ 216 h 888"/>
                <a:gd name="T32" fmla="*/ 683 w 750"/>
                <a:gd name="T33" fmla="*/ 136 h 888"/>
                <a:gd name="T34" fmla="*/ 641 w 750"/>
                <a:gd name="T35" fmla="*/ 80 h 888"/>
                <a:gd name="T36" fmla="*/ 616 w 750"/>
                <a:gd name="T37" fmla="*/ 32 h 888"/>
                <a:gd name="T38" fmla="*/ 582 w 750"/>
                <a:gd name="T39" fmla="*/ 32 h 888"/>
                <a:gd name="T40" fmla="*/ 557 w 750"/>
                <a:gd name="T41" fmla="*/ 40 h 888"/>
                <a:gd name="T42" fmla="*/ 540 w 750"/>
                <a:gd name="T43" fmla="*/ 40 h 888"/>
                <a:gd name="T44" fmla="*/ 481 w 750"/>
                <a:gd name="T45" fmla="*/ 72 h 888"/>
                <a:gd name="T46" fmla="*/ 439 w 750"/>
                <a:gd name="T47" fmla="*/ 96 h 888"/>
                <a:gd name="T48" fmla="*/ 430 w 750"/>
                <a:gd name="T49" fmla="*/ 64 h 888"/>
                <a:gd name="T50" fmla="*/ 396 w 750"/>
                <a:gd name="T51" fmla="*/ 56 h 888"/>
                <a:gd name="T52" fmla="*/ 346 w 750"/>
                <a:gd name="T53" fmla="*/ 16 h 888"/>
                <a:gd name="T54" fmla="*/ 253 w 750"/>
                <a:gd name="T55" fmla="*/ 0 h 888"/>
                <a:gd name="T56" fmla="*/ 245 w 750"/>
                <a:gd name="T57" fmla="*/ 40 h 888"/>
                <a:gd name="T58" fmla="*/ 278 w 750"/>
                <a:gd name="T59" fmla="*/ 112 h 888"/>
                <a:gd name="T60" fmla="*/ 236 w 750"/>
                <a:gd name="T61" fmla="*/ 112 h 888"/>
                <a:gd name="T62" fmla="*/ 220 w 750"/>
                <a:gd name="T63" fmla="*/ 136 h 888"/>
                <a:gd name="T64" fmla="*/ 186 w 750"/>
                <a:gd name="T65" fmla="*/ 128 h 888"/>
                <a:gd name="T66" fmla="*/ 110 w 750"/>
                <a:gd name="T67" fmla="*/ 144 h 888"/>
                <a:gd name="T68" fmla="*/ 118 w 750"/>
                <a:gd name="T69" fmla="*/ 208 h 888"/>
                <a:gd name="T70" fmla="*/ 76 w 750"/>
                <a:gd name="T71" fmla="*/ 256 h 888"/>
                <a:gd name="T72" fmla="*/ 93 w 750"/>
                <a:gd name="T73" fmla="*/ 312 h 888"/>
                <a:gd name="T74" fmla="*/ 68 w 750"/>
                <a:gd name="T75" fmla="*/ 344 h 888"/>
                <a:gd name="T76" fmla="*/ 17 w 750"/>
                <a:gd name="T77" fmla="*/ 384 h 888"/>
                <a:gd name="T78" fmla="*/ 0 w 750"/>
                <a:gd name="T79" fmla="*/ 448 h 888"/>
                <a:gd name="T80" fmla="*/ 9 w 750"/>
                <a:gd name="T81" fmla="*/ 480 h 888"/>
                <a:gd name="T82" fmla="*/ 34 w 750"/>
                <a:gd name="T83" fmla="*/ 536 h 888"/>
                <a:gd name="T84" fmla="*/ 9 w 750"/>
                <a:gd name="T85" fmla="*/ 552 h 888"/>
                <a:gd name="T86" fmla="*/ 43 w 750"/>
                <a:gd name="T87" fmla="*/ 600 h 888"/>
                <a:gd name="T88" fmla="*/ 51 w 750"/>
                <a:gd name="T89" fmla="*/ 664 h 888"/>
                <a:gd name="T90" fmla="*/ 135 w 750"/>
                <a:gd name="T91" fmla="*/ 688 h 888"/>
                <a:gd name="T92" fmla="*/ 152 w 750"/>
                <a:gd name="T93" fmla="*/ 736 h 888"/>
                <a:gd name="T94" fmla="*/ 127 w 750"/>
                <a:gd name="T95" fmla="*/ 864 h 888"/>
                <a:gd name="T96" fmla="*/ 144 w 750"/>
                <a:gd name="T97" fmla="*/ 872 h 88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50" h="888">
                  <a:moveTo>
                    <a:pt x="194" y="864"/>
                  </a:moveTo>
                  <a:lnTo>
                    <a:pt x="228" y="848"/>
                  </a:lnTo>
                  <a:lnTo>
                    <a:pt x="312" y="872"/>
                  </a:lnTo>
                  <a:lnTo>
                    <a:pt x="354" y="888"/>
                  </a:lnTo>
                  <a:lnTo>
                    <a:pt x="388" y="872"/>
                  </a:lnTo>
                  <a:lnTo>
                    <a:pt x="447" y="880"/>
                  </a:lnTo>
                  <a:lnTo>
                    <a:pt x="489" y="872"/>
                  </a:lnTo>
                  <a:lnTo>
                    <a:pt x="557" y="848"/>
                  </a:lnTo>
                  <a:lnTo>
                    <a:pt x="616" y="864"/>
                  </a:lnTo>
                  <a:lnTo>
                    <a:pt x="616" y="832"/>
                  </a:lnTo>
                  <a:lnTo>
                    <a:pt x="599" y="800"/>
                  </a:lnTo>
                  <a:lnTo>
                    <a:pt x="632" y="776"/>
                  </a:lnTo>
                  <a:lnTo>
                    <a:pt x="641" y="744"/>
                  </a:lnTo>
                  <a:lnTo>
                    <a:pt x="675" y="744"/>
                  </a:lnTo>
                  <a:lnTo>
                    <a:pt x="683" y="712"/>
                  </a:lnTo>
                  <a:lnTo>
                    <a:pt x="607" y="656"/>
                  </a:lnTo>
                  <a:lnTo>
                    <a:pt x="548" y="608"/>
                  </a:lnTo>
                  <a:lnTo>
                    <a:pt x="557" y="584"/>
                  </a:lnTo>
                  <a:lnTo>
                    <a:pt x="523" y="544"/>
                  </a:lnTo>
                  <a:lnTo>
                    <a:pt x="557" y="520"/>
                  </a:lnTo>
                  <a:lnTo>
                    <a:pt x="599" y="512"/>
                  </a:lnTo>
                  <a:lnTo>
                    <a:pt x="641" y="488"/>
                  </a:lnTo>
                  <a:lnTo>
                    <a:pt x="683" y="472"/>
                  </a:lnTo>
                  <a:lnTo>
                    <a:pt x="691" y="440"/>
                  </a:lnTo>
                  <a:lnTo>
                    <a:pt x="725" y="440"/>
                  </a:lnTo>
                  <a:lnTo>
                    <a:pt x="750" y="456"/>
                  </a:lnTo>
                  <a:lnTo>
                    <a:pt x="750" y="392"/>
                  </a:lnTo>
                  <a:lnTo>
                    <a:pt x="725" y="360"/>
                  </a:lnTo>
                  <a:lnTo>
                    <a:pt x="742" y="320"/>
                  </a:lnTo>
                  <a:lnTo>
                    <a:pt x="717" y="280"/>
                  </a:lnTo>
                  <a:lnTo>
                    <a:pt x="717" y="248"/>
                  </a:lnTo>
                  <a:lnTo>
                    <a:pt x="666" y="216"/>
                  </a:lnTo>
                  <a:lnTo>
                    <a:pt x="691" y="168"/>
                  </a:lnTo>
                  <a:lnTo>
                    <a:pt x="683" y="136"/>
                  </a:lnTo>
                  <a:lnTo>
                    <a:pt x="675" y="88"/>
                  </a:lnTo>
                  <a:lnTo>
                    <a:pt x="641" y="80"/>
                  </a:lnTo>
                  <a:lnTo>
                    <a:pt x="607" y="64"/>
                  </a:lnTo>
                  <a:lnTo>
                    <a:pt x="616" y="32"/>
                  </a:lnTo>
                  <a:lnTo>
                    <a:pt x="590" y="16"/>
                  </a:lnTo>
                  <a:lnTo>
                    <a:pt x="582" y="32"/>
                  </a:lnTo>
                  <a:lnTo>
                    <a:pt x="573" y="48"/>
                  </a:lnTo>
                  <a:lnTo>
                    <a:pt x="557" y="40"/>
                  </a:lnTo>
                  <a:lnTo>
                    <a:pt x="548" y="40"/>
                  </a:lnTo>
                  <a:lnTo>
                    <a:pt x="540" y="40"/>
                  </a:lnTo>
                  <a:lnTo>
                    <a:pt x="514" y="64"/>
                  </a:lnTo>
                  <a:lnTo>
                    <a:pt x="481" y="72"/>
                  </a:lnTo>
                  <a:lnTo>
                    <a:pt x="464" y="96"/>
                  </a:lnTo>
                  <a:lnTo>
                    <a:pt x="439" y="96"/>
                  </a:lnTo>
                  <a:lnTo>
                    <a:pt x="413" y="88"/>
                  </a:lnTo>
                  <a:lnTo>
                    <a:pt x="430" y="64"/>
                  </a:lnTo>
                  <a:lnTo>
                    <a:pt x="422" y="32"/>
                  </a:lnTo>
                  <a:lnTo>
                    <a:pt x="396" y="56"/>
                  </a:lnTo>
                  <a:lnTo>
                    <a:pt x="346" y="40"/>
                  </a:lnTo>
                  <a:lnTo>
                    <a:pt x="346" y="16"/>
                  </a:lnTo>
                  <a:lnTo>
                    <a:pt x="337" y="8"/>
                  </a:lnTo>
                  <a:lnTo>
                    <a:pt x="253" y="0"/>
                  </a:lnTo>
                  <a:lnTo>
                    <a:pt x="270" y="24"/>
                  </a:lnTo>
                  <a:lnTo>
                    <a:pt x="245" y="40"/>
                  </a:lnTo>
                  <a:lnTo>
                    <a:pt x="245" y="64"/>
                  </a:lnTo>
                  <a:lnTo>
                    <a:pt x="278" y="112"/>
                  </a:lnTo>
                  <a:lnTo>
                    <a:pt x="253" y="112"/>
                  </a:lnTo>
                  <a:lnTo>
                    <a:pt x="236" y="112"/>
                  </a:lnTo>
                  <a:lnTo>
                    <a:pt x="228" y="128"/>
                  </a:lnTo>
                  <a:lnTo>
                    <a:pt x="220" y="136"/>
                  </a:lnTo>
                  <a:lnTo>
                    <a:pt x="211" y="136"/>
                  </a:lnTo>
                  <a:lnTo>
                    <a:pt x="186" y="128"/>
                  </a:lnTo>
                  <a:lnTo>
                    <a:pt x="135" y="128"/>
                  </a:lnTo>
                  <a:lnTo>
                    <a:pt x="110" y="144"/>
                  </a:lnTo>
                  <a:lnTo>
                    <a:pt x="110" y="168"/>
                  </a:lnTo>
                  <a:lnTo>
                    <a:pt x="118" y="208"/>
                  </a:lnTo>
                  <a:lnTo>
                    <a:pt x="102" y="248"/>
                  </a:lnTo>
                  <a:lnTo>
                    <a:pt x="76" y="256"/>
                  </a:lnTo>
                  <a:lnTo>
                    <a:pt x="102" y="280"/>
                  </a:lnTo>
                  <a:lnTo>
                    <a:pt x="93" y="312"/>
                  </a:lnTo>
                  <a:lnTo>
                    <a:pt x="68" y="320"/>
                  </a:lnTo>
                  <a:lnTo>
                    <a:pt x="68" y="344"/>
                  </a:lnTo>
                  <a:lnTo>
                    <a:pt x="17" y="352"/>
                  </a:lnTo>
                  <a:lnTo>
                    <a:pt x="17" y="384"/>
                  </a:lnTo>
                  <a:lnTo>
                    <a:pt x="17" y="432"/>
                  </a:lnTo>
                  <a:lnTo>
                    <a:pt x="0" y="448"/>
                  </a:lnTo>
                  <a:lnTo>
                    <a:pt x="0" y="472"/>
                  </a:lnTo>
                  <a:lnTo>
                    <a:pt x="9" y="480"/>
                  </a:lnTo>
                  <a:lnTo>
                    <a:pt x="34" y="504"/>
                  </a:lnTo>
                  <a:lnTo>
                    <a:pt x="34" y="536"/>
                  </a:lnTo>
                  <a:lnTo>
                    <a:pt x="17" y="552"/>
                  </a:lnTo>
                  <a:lnTo>
                    <a:pt x="9" y="552"/>
                  </a:lnTo>
                  <a:lnTo>
                    <a:pt x="9" y="576"/>
                  </a:lnTo>
                  <a:lnTo>
                    <a:pt x="43" y="600"/>
                  </a:lnTo>
                  <a:lnTo>
                    <a:pt x="26" y="632"/>
                  </a:lnTo>
                  <a:lnTo>
                    <a:pt x="51" y="664"/>
                  </a:lnTo>
                  <a:lnTo>
                    <a:pt x="76" y="672"/>
                  </a:lnTo>
                  <a:lnTo>
                    <a:pt x="135" y="688"/>
                  </a:lnTo>
                  <a:lnTo>
                    <a:pt x="186" y="704"/>
                  </a:lnTo>
                  <a:lnTo>
                    <a:pt x="152" y="736"/>
                  </a:lnTo>
                  <a:lnTo>
                    <a:pt x="144" y="776"/>
                  </a:lnTo>
                  <a:lnTo>
                    <a:pt x="127" y="864"/>
                  </a:lnTo>
                  <a:lnTo>
                    <a:pt x="118" y="864"/>
                  </a:lnTo>
                  <a:lnTo>
                    <a:pt x="144" y="872"/>
                  </a:lnTo>
                  <a:lnTo>
                    <a:pt x="194" y="8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48" name="Freeform 42"/>
            <p:cNvSpPr>
              <a:spLocks/>
            </p:cNvSpPr>
            <p:nvPr/>
          </p:nvSpPr>
          <p:spPr bwMode="auto">
            <a:xfrm>
              <a:off x="3617" y="1744"/>
              <a:ext cx="211" cy="344"/>
            </a:xfrm>
            <a:custGeom>
              <a:avLst/>
              <a:gdLst>
                <a:gd name="T0" fmla="*/ 143 w 211"/>
                <a:gd name="T1" fmla="*/ 344 h 344"/>
                <a:gd name="T2" fmla="*/ 118 w 211"/>
                <a:gd name="T3" fmla="*/ 312 h 344"/>
                <a:gd name="T4" fmla="*/ 143 w 211"/>
                <a:gd name="T5" fmla="*/ 312 h 344"/>
                <a:gd name="T6" fmla="*/ 127 w 211"/>
                <a:gd name="T7" fmla="*/ 280 h 344"/>
                <a:gd name="T8" fmla="*/ 127 w 211"/>
                <a:gd name="T9" fmla="*/ 248 h 344"/>
                <a:gd name="T10" fmla="*/ 169 w 211"/>
                <a:gd name="T11" fmla="*/ 184 h 344"/>
                <a:gd name="T12" fmla="*/ 186 w 211"/>
                <a:gd name="T13" fmla="*/ 192 h 344"/>
                <a:gd name="T14" fmla="*/ 211 w 211"/>
                <a:gd name="T15" fmla="*/ 136 h 344"/>
                <a:gd name="T16" fmla="*/ 177 w 211"/>
                <a:gd name="T17" fmla="*/ 112 h 344"/>
                <a:gd name="T18" fmla="*/ 169 w 211"/>
                <a:gd name="T19" fmla="*/ 72 h 344"/>
                <a:gd name="T20" fmla="*/ 177 w 211"/>
                <a:gd name="T21" fmla="*/ 24 h 344"/>
                <a:gd name="T22" fmla="*/ 177 w 211"/>
                <a:gd name="T23" fmla="*/ 8 h 344"/>
                <a:gd name="T24" fmla="*/ 160 w 211"/>
                <a:gd name="T25" fmla="*/ 0 h 344"/>
                <a:gd name="T26" fmla="*/ 135 w 211"/>
                <a:gd name="T27" fmla="*/ 8 h 344"/>
                <a:gd name="T28" fmla="*/ 127 w 211"/>
                <a:gd name="T29" fmla="*/ 24 h 344"/>
                <a:gd name="T30" fmla="*/ 101 w 211"/>
                <a:gd name="T31" fmla="*/ 40 h 344"/>
                <a:gd name="T32" fmla="*/ 76 w 211"/>
                <a:gd name="T33" fmla="*/ 48 h 344"/>
                <a:gd name="T34" fmla="*/ 51 w 211"/>
                <a:gd name="T35" fmla="*/ 56 h 344"/>
                <a:gd name="T36" fmla="*/ 34 w 211"/>
                <a:gd name="T37" fmla="*/ 72 h 344"/>
                <a:gd name="T38" fmla="*/ 26 w 211"/>
                <a:gd name="T39" fmla="*/ 96 h 344"/>
                <a:gd name="T40" fmla="*/ 42 w 211"/>
                <a:gd name="T41" fmla="*/ 112 h 344"/>
                <a:gd name="T42" fmla="*/ 17 w 211"/>
                <a:gd name="T43" fmla="*/ 120 h 344"/>
                <a:gd name="T44" fmla="*/ 9 w 211"/>
                <a:gd name="T45" fmla="*/ 144 h 344"/>
                <a:gd name="T46" fmla="*/ 9 w 211"/>
                <a:gd name="T47" fmla="*/ 168 h 344"/>
                <a:gd name="T48" fmla="*/ 26 w 211"/>
                <a:gd name="T49" fmla="*/ 192 h 344"/>
                <a:gd name="T50" fmla="*/ 0 w 211"/>
                <a:gd name="T51" fmla="*/ 208 h 344"/>
                <a:gd name="T52" fmla="*/ 0 w 211"/>
                <a:gd name="T53" fmla="*/ 224 h 344"/>
                <a:gd name="T54" fmla="*/ 26 w 211"/>
                <a:gd name="T55" fmla="*/ 272 h 344"/>
                <a:gd name="T56" fmla="*/ 42 w 211"/>
                <a:gd name="T57" fmla="*/ 256 h 344"/>
                <a:gd name="T58" fmla="*/ 51 w 211"/>
                <a:gd name="T59" fmla="*/ 304 h 344"/>
                <a:gd name="T60" fmla="*/ 59 w 211"/>
                <a:gd name="T61" fmla="*/ 328 h 344"/>
                <a:gd name="T62" fmla="*/ 84 w 211"/>
                <a:gd name="T63" fmla="*/ 336 h 344"/>
                <a:gd name="T64" fmla="*/ 143 w 211"/>
                <a:gd name="T65" fmla="*/ 344 h 34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11" h="344">
                  <a:moveTo>
                    <a:pt x="143" y="344"/>
                  </a:moveTo>
                  <a:lnTo>
                    <a:pt x="118" y="312"/>
                  </a:lnTo>
                  <a:lnTo>
                    <a:pt x="143" y="312"/>
                  </a:lnTo>
                  <a:lnTo>
                    <a:pt x="127" y="280"/>
                  </a:lnTo>
                  <a:lnTo>
                    <a:pt x="127" y="248"/>
                  </a:lnTo>
                  <a:lnTo>
                    <a:pt x="169" y="184"/>
                  </a:lnTo>
                  <a:lnTo>
                    <a:pt x="186" y="192"/>
                  </a:lnTo>
                  <a:lnTo>
                    <a:pt x="211" y="136"/>
                  </a:lnTo>
                  <a:lnTo>
                    <a:pt x="177" y="112"/>
                  </a:lnTo>
                  <a:lnTo>
                    <a:pt x="169" y="72"/>
                  </a:lnTo>
                  <a:lnTo>
                    <a:pt x="177" y="24"/>
                  </a:lnTo>
                  <a:lnTo>
                    <a:pt x="177" y="8"/>
                  </a:lnTo>
                  <a:lnTo>
                    <a:pt x="160" y="0"/>
                  </a:lnTo>
                  <a:lnTo>
                    <a:pt x="135" y="8"/>
                  </a:lnTo>
                  <a:lnTo>
                    <a:pt x="127" y="24"/>
                  </a:lnTo>
                  <a:lnTo>
                    <a:pt x="101" y="40"/>
                  </a:lnTo>
                  <a:lnTo>
                    <a:pt x="76" y="48"/>
                  </a:lnTo>
                  <a:lnTo>
                    <a:pt x="51" y="56"/>
                  </a:lnTo>
                  <a:lnTo>
                    <a:pt x="34" y="72"/>
                  </a:lnTo>
                  <a:lnTo>
                    <a:pt x="26" y="96"/>
                  </a:lnTo>
                  <a:lnTo>
                    <a:pt x="42" y="112"/>
                  </a:lnTo>
                  <a:lnTo>
                    <a:pt x="17" y="120"/>
                  </a:lnTo>
                  <a:lnTo>
                    <a:pt x="9" y="144"/>
                  </a:lnTo>
                  <a:lnTo>
                    <a:pt x="9" y="168"/>
                  </a:lnTo>
                  <a:lnTo>
                    <a:pt x="26" y="192"/>
                  </a:lnTo>
                  <a:lnTo>
                    <a:pt x="0" y="208"/>
                  </a:lnTo>
                  <a:lnTo>
                    <a:pt x="0" y="224"/>
                  </a:lnTo>
                  <a:lnTo>
                    <a:pt x="26" y="272"/>
                  </a:lnTo>
                  <a:lnTo>
                    <a:pt x="42" y="256"/>
                  </a:lnTo>
                  <a:lnTo>
                    <a:pt x="51" y="304"/>
                  </a:lnTo>
                  <a:lnTo>
                    <a:pt x="59" y="328"/>
                  </a:lnTo>
                  <a:lnTo>
                    <a:pt x="84" y="336"/>
                  </a:lnTo>
                  <a:lnTo>
                    <a:pt x="143" y="344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49" name="Freeform 43"/>
            <p:cNvSpPr>
              <a:spLocks/>
            </p:cNvSpPr>
            <p:nvPr/>
          </p:nvSpPr>
          <p:spPr bwMode="auto">
            <a:xfrm>
              <a:off x="3423" y="2080"/>
              <a:ext cx="750" cy="888"/>
            </a:xfrm>
            <a:custGeom>
              <a:avLst/>
              <a:gdLst>
                <a:gd name="T0" fmla="*/ 228 w 750"/>
                <a:gd name="T1" fmla="*/ 848 h 888"/>
                <a:gd name="T2" fmla="*/ 354 w 750"/>
                <a:gd name="T3" fmla="*/ 888 h 888"/>
                <a:gd name="T4" fmla="*/ 447 w 750"/>
                <a:gd name="T5" fmla="*/ 880 h 888"/>
                <a:gd name="T6" fmla="*/ 557 w 750"/>
                <a:gd name="T7" fmla="*/ 848 h 888"/>
                <a:gd name="T8" fmla="*/ 616 w 750"/>
                <a:gd name="T9" fmla="*/ 832 h 888"/>
                <a:gd name="T10" fmla="*/ 632 w 750"/>
                <a:gd name="T11" fmla="*/ 776 h 888"/>
                <a:gd name="T12" fmla="*/ 675 w 750"/>
                <a:gd name="T13" fmla="*/ 744 h 888"/>
                <a:gd name="T14" fmla="*/ 607 w 750"/>
                <a:gd name="T15" fmla="*/ 656 h 888"/>
                <a:gd name="T16" fmla="*/ 557 w 750"/>
                <a:gd name="T17" fmla="*/ 584 h 888"/>
                <a:gd name="T18" fmla="*/ 557 w 750"/>
                <a:gd name="T19" fmla="*/ 520 h 888"/>
                <a:gd name="T20" fmla="*/ 641 w 750"/>
                <a:gd name="T21" fmla="*/ 488 h 888"/>
                <a:gd name="T22" fmla="*/ 691 w 750"/>
                <a:gd name="T23" fmla="*/ 440 h 888"/>
                <a:gd name="T24" fmla="*/ 750 w 750"/>
                <a:gd name="T25" fmla="*/ 456 h 888"/>
                <a:gd name="T26" fmla="*/ 725 w 750"/>
                <a:gd name="T27" fmla="*/ 360 h 888"/>
                <a:gd name="T28" fmla="*/ 717 w 750"/>
                <a:gd name="T29" fmla="*/ 280 h 888"/>
                <a:gd name="T30" fmla="*/ 666 w 750"/>
                <a:gd name="T31" fmla="*/ 216 h 888"/>
                <a:gd name="T32" fmla="*/ 683 w 750"/>
                <a:gd name="T33" fmla="*/ 136 h 888"/>
                <a:gd name="T34" fmla="*/ 641 w 750"/>
                <a:gd name="T35" fmla="*/ 80 h 888"/>
                <a:gd name="T36" fmla="*/ 616 w 750"/>
                <a:gd name="T37" fmla="*/ 32 h 888"/>
                <a:gd name="T38" fmla="*/ 582 w 750"/>
                <a:gd name="T39" fmla="*/ 32 h 888"/>
                <a:gd name="T40" fmla="*/ 557 w 750"/>
                <a:gd name="T41" fmla="*/ 40 h 888"/>
                <a:gd name="T42" fmla="*/ 540 w 750"/>
                <a:gd name="T43" fmla="*/ 40 h 888"/>
                <a:gd name="T44" fmla="*/ 481 w 750"/>
                <a:gd name="T45" fmla="*/ 72 h 888"/>
                <a:gd name="T46" fmla="*/ 439 w 750"/>
                <a:gd name="T47" fmla="*/ 96 h 888"/>
                <a:gd name="T48" fmla="*/ 430 w 750"/>
                <a:gd name="T49" fmla="*/ 64 h 888"/>
                <a:gd name="T50" fmla="*/ 396 w 750"/>
                <a:gd name="T51" fmla="*/ 56 h 888"/>
                <a:gd name="T52" fmla="*/ 346 w 750"/>
                <a:gd name="T53" fmla="*/ 16 h 888"/>
                <a:gd name="T54" fmla="*/ 253 w 750"/>
                <a:gd name="T55" fmla="*/ 0 h 888"/>
                <a:gd name="T56" fmla="*/ 245 w 750"/>
                <a:gd name="T57" fmla="*/ 40 h 888"/>
                <a:gd name="T58" fmla="*/ 278 w 750"/>
                <a:gd name="T59" fmla="*/ 112 h 888"/>
                <a:gd name="T60" fmla="*/ 236 w 750"/>
                <a:gd name="T61" fmla="*/ 112 h 888"/>
                <a:gd name="T62" fmla="*/ 220 w 750"/>
                <a:gd name="T63" fmla="*/ 136 h 888"/>
                <a:gd name="T64" fmla="*/ 186 w 750"/>
                <a:gd name="T65" fmla="*/ 128 h 888"/>
                <a:gd name="T66" fmla="*/ 110 w 750"/>
                <a:gd name="T67" fmla="*/ 144 h 888"/>
                <a:gd name="T68" fmla="*/ 118 w 750"/>
                <a:gd name="T69" fmla="*/ 208 h 888"/>
                <a:gd name="T70" fmla="*/ 76 w 750"/>
                <a:gd name="T71" fmla="*/ 256 h 888"/>
                <a:gd name="T72" fmla="*/ 93 w 750"/>
                <a:gd name="T73" fmla="*/ 312 h 888"/>
                <a:gd name="T74" fmla="*/ 68 w 750"/>
                <a:gd name="T75" fmla="*/ 344 h 888"/>
                <a:gd name="T76" fmla="*/ 17 w 750"/>
                <a:gd name="T77" fmla="*/ 384 h 888"/>
                <a:gd name="T78" fmla="*/ 0 w 750"/>
                <a:gd name="T79" fmla="*/ 448 h 888"/>
                <a:gd name="T80" fmla="*/ 9 w 750"/>
                <a:gd name="T81" fmla="*/ 480 h 888"/>
                <a:gd name="T82" fmla="*/ 34 w 750"/>
                <a:gd name="T83" fmla="*/ 536 h 888"/>
                <a:gd name="T84" fmla="*/ 9 w 750"/>
                <a:gd name="T85" fmla="*/ 552 h 888"/>
                <a:gd name="T86" fmla="*/ 43 w 750"/>
                <a:gd name="T87" fmla="*/ 600 h 888"/>
                <a:gd name="T88" fmla="*/ 26 w 750"/>
                <a:gd name="T89" fmla="*/ 632 h 888"/>
                <a:gd name="T90" fmla="*/ 76 w 750"/>
                <a:gd name="T91" fmla="*/ 672 h 888"/>
                <a:gd name="T92" fmla="*/ 186 w 750"/>
                <a:gd name="T93" fmla="*/ 704 h 888"/>
                <a:gd name="T94" fmla="*/ 144 w 750"/>
                <a:gd name="T95" fmla="*/ 776 h 888"/>
                <a:gd name="T96" fmla="*/ 118 w 750"/>
                <a:gd name="T97" fmla="*/ 864 h 888"/>
                <a:gd name="T98" fmla="*/ 194 w 750"/>
                <a:gd name="T99" fmla="*/ 864 h 88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750" h="888">
                  <a:moveTo>
                    <a:pt x="194" y="864"/>
                  </a:moveTo>
                  <a:lnTo>
                    <a:pt x="228" y="848"/>
                  </a:lnTo>
                  <a:lnTo>
                    <a:pt x="312" y="872"/>
                  </a:lnTo>
                  <a:lnTo>
                    <a:pt x="354" y="888"/>
                  </a:lnTo>
                  <a:lnTo>
                    <a:pt x="388" y="872"/>
                  </a:lnTo>
                  <a:lnTo>
                    <a:pt x="447" y="880"/>
                  </a:lnTo>
                  <a:lnTo>
                    <a:pt x="489" y="872"/>
                  </a:lnTo>
                  <a:lnTo>
                    <a:pt x="557" y="848"/>
                  </a:lnTo>
                  <a:lnTo>
                    <a:pt x="616" y="864"/>
                  </a:lnTo>
                  <a:lnTo>
                    <a:pt x="616" y="832"/>
                  </a:lnTo>
                  <a:lnTo>
                    <a:pt x="599" y="800"/>
                  </a:lnTo>
                  <a:lnTo>
                    <a:pt x="632" y="776"/>
                  </a:lnTo>
                  <a:lnTo>
                    <a:pt x="641" y="744"/>
                  </a:lnTo>
                  <a:lnTo>
                    <a:pt x="675" y="744"/>
                  </a:lnTo>
                  <a:lnTo>
                    <a:pt x="683" y="712"/>
                  </a:lnTo>
                  <a:lnTo>
                    <a:pt x="607" y="656"/>
                  </a:lnTo>
                  <a:lnTo>
                    <a:pt x="548" y="608"/>
                  </a:lnTo>
                  <a:lnTo>
                    <a:pt x="557" y="584"/>
                  </a:lnTo>
                  <a:lnTo>
                    <a:pt x="523" y="544"/>
                  </a:lnTo>
                  <a:lnTo>
                    <a:pt x="557" y="520"/>
                  </a:lnTo>
                  <a:lnTo>
                    <a:pt x="599" y="512"/>
                  </a:lnTo>
                  <a:lnTo>
                    <a:pt x="641" y="488"/>
                  </a:lnTo>
                  <a:lnTo>
                    <a:pt x="683" y="472"/>
                  </a:lnTo>
                  <a:lnTo>
                    <a:pt x="691" y="440"/>
                  </a:lnTo>
                  <a:lnTo>
                    <a:pt x="725" y="440"/>
                  </a:lnTo>
                  <a:lnTo>
                    <a:pt x="750" y="456"/>
                  </a:lnTo>
                  <a:lnTo>
                    <a:pt x="750" y="392"/>
                  </a:lnTo>
                  <a:lnTo>
                    <a:pt x="725" y="360"/>
                  </a:lnTo>
                  <a:lnTo>
                    <a:pt x="742" y="320"/>
                  </a:lnTo>
                  <a:lnTo>
                    <a:pt x="717" y="280"/>
                  </a:lnTo>
                  <a:lnTo>
                    <a:pt x="717" y="248"/>
                  </a:lnTo>
                  <a:lnTo>
                    <a:pt x="666" y="216"/>
                  </a:lnTo>
                  <a:lnTo>
                    <a:pt x="691" y="168"/>
                  </a:lnTo>
                  <a:lnTo>
                    <a:pt x="683" y="136"/>
                  </a:lnTo>
                  <a:lnTo>
                    <a:pt x="675" y="88"/>
                  </a:lnTo>
                  <a:lnTo>
                    <a:pt x="641" y="80"/>
                  </a:lnTo>
                  <a:lnTo>
                    <a:pt x="607" y="64"/>
                  </a:lnTo>
                  <a:lnTo>
                    <a:pt x="616" y="32"/>
                  </a:lnTo>
                  <a:lnTo>
                    <a:pt x="590" y="16"/>
                  </a:lnTo>
                  <a:lnTo>
                    <a:pt x="582" y="32"/>
                  </a:lnTo>
                  <a:lnTo>
                    <a:pt x="573" y="48"/>
                  </a:lnTo>
                  <a:lnTo>
                    <a:pt x="557" y="40"/>
                  </a:lnTo>
                  <a:lnTo>
                    <a:pt x="548" y="40"/>
                  </a:lnTo>
                  <a:lnTo>
                    <a:pt x="540" y="40"/>
                  </a:lnTo>
                  <a:lnTo>
                    <a:pt x="514" y="64"/>
                  </a:lnTo>
                  <a:lnTo>
                    <a:pt x="481" y="72"/>
                  </a:lnTo>
                  <a:lnTo>
                    <a:pt x="464" y="96"/>
                  </a:lnTo>
                  <a:lnTo>
                    <a:pt x="439" y="96"/>
                  </a:lnTo>
                  <a:lnTo>
                    <a:pt x="413" y="88"/>
                  </a:lnTo>
                  <a:lnTo>
                    <a:pt x="430" y="64"/>
                  </a:lnTo>
                  <a:lnTo>
                    <a:pt x="422" y="32"/>
                  </a:lnTo>
                  <a:lnTo>
                    <a:pt x="396" y="56"/>
                  </a:lnTo>
                  <a:lnTo>
                    <a:pt x="346" y="40"/>
                  </a:lnTo>
                  <a:lnTo>
                    <a:pt x="346" y="16"/>
                  </a:lnTo>
                  <a:lnTo>
                    <a:pt x="337" y="8"/>
                  </a:lnTo>
                  <a:lnTo>
                    <a:pt x="253" y="0"/>
                  </a:lnTo>
                  <a:lnTo>
                    <a:pt x="270" y="24"/>
                  </a:lnTo>
                  <a:lnTo>
                    <a:pt x="245" y="40"/>
                  </a:lnTo>
                  <a:lnTo>
                    <a:pt x="245" y="64"/>
                  </a:lnTo>
                  <a:lnTo>
                    <a:pt x="278" y="112"/>
                  </a:lnTo>
                  <a:lnTo>
                    <a:pt x="253" y="112"/>
                  </a:lnTo>
                  <a:lnTo>
                    <a:pt x="236" y="112"/>
                  </a:lnTo>
                  <a:lnTo>
                    <a:pt x="228" y="128"/>
                  </a:lnTo>
                  <a:lnTo>
                    <a:pt x="220" y="136"/>
                  </a:lnTo>
                  <a:lnTo>
                    <a:pt x="211" y="136"/>
                  </a:lnTo>
                  <a:lnTo>
                    <a:pt x="186" y="128"/>
                  </a:lnTo>
                  <a:lnTo>
                    <a:pt x="135" y="128"/>
                  </a:lnTo>
                  <a:lnTo>
                    <a:pt x="110" y="144"/>
                  </a:lnTo>
                  <a:lnTo>
                    <a:pt x="110" y="168"/>
                  </a:lnTo>
                  <a:lnTo>
                    <a:pt x="118" y="208"/>
                  </a:lnTo>
                  <a:lnTo>
                    <a:pt x="102" y="248"/>
                  </a:lnTo>
                  <a:lnTo>
                    <a:pt x="76" y="256"/>
                  </a:lnTo>
                  <a:lnTo>
                    <a:pt x="102" y="280"/>
                  </a:lnTo>
                  <a:lnTo>
                    <a:pt x="93" y="312"/>
                  </a:lnTo>
                  <a:lnTo>
                    <a:pt x="68" y="320"/>
                  </a:lnTo>
                  <a:lnTo>
                    <a:pt x="68" y="344"/>
                  </a:lnTo>
                  <a:lnTo>
                    <a:pt x="17" y="352"/>
                  </a:lnTo>
                  <a:lnTo>
                    <a:pt x="17" y="384"/>
                  </a:lnTo>
                  <a:lnTo>
                    <a:pt x="17" y="432"/>
                  </a:lnTo>
                  <a:lnTo>
                    <a:pt x="0" y="448"/>
                  </a:lnTo>
                  <a:lnTo>
                    <a:pt x="0" y="472"/>
                  </a:lnTo>
                  <a:lnTo>
                    <a:pt x="9" y="480"/>
                  </a:lnTo>
                  <a:lnTo>
                    <a:pt x="34" y="504"/>
                  </a:lnTo>
                  <a:lnTo>
                    <a:pt x="34" y="536"/>
                  </a:lnTo>
                  <a:lnTo>
                    <a:pt x="17" y="552"/>
                  </a:lnTo>
                  <a:lnTo>
                    <a:pt x="9" y="552"/>
                  </a:lnTo>
                  <a:lnTo>
                    <a:pt x="9" y="576"/>
                  </a:lnTo>
                  <a:lnTo>
                    <a:pt x="43" y="600"/>
                  </a:lnTo>
                  <a:lnTo>
                    <a:pt x="26" y="632"/>
                  </a:lnTo>
                  <a:lnTo>
                    <a:pt x="51" y="664"/>
                  </a:lnTo>
                  <a:lnTo>
                    <a:pt x="76" y="672"/>
                  </a:lnTo>
                  <a:lnTo>
                    <a:pt x="135" y="688"/>
                  </a:lnTo>
                  <a:lnTo>
                    <a:pt x="186" y="704"/>
                  </a:lnTo>
                  <a:lnTo>
                    <a:pt x="152" y="736"/>
                  </a:lnTo>
                  <a:lnTo>
                    <a:pt x="144" y="776"/>
                  </a:lnTo>
                  <a:lnTo>
                    <a:pt x="127" y="864"/>
                  </a:lnTo>
                  <a:lnTo>
                    <a:pt x="118" y="864"/>
                  </a:lnTo>
                  <a:lnTo>
                    <a:pt x="144" y="872"/>
                  </a:lnTo>
                  <a:lnTo>
                    <a:pt x="194" y="864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50" name="Freeform 44"/>
            <p:cNvSpPr>
              <a:spLocks/>
            </p:cNvSpPr>
            <p:nvPr/>
          </p:nvSpPr>
          <p:spPr bwMode="auto">
            <a:xfrm>
              <a:off x="3398" y="2928"/>
              <a:ext cx="421" cy="232"/>
            </a:xfrm>
            <a:custGeom>
              <a:avLst/>
              <a:gdLst>
                <a:gd name="T0" fmla="*/ 371 w 421"/>
                <a:gd name="T1" fmla="*/ 104 h 232"/>
                <a:gd name="T2" fmla="*/ 354 w 421"/>
                <a:gd name="T3" fmla="*/ 88 h 232"/>
                <a:gd name="T4" fmla="*/ 329 w 421"/>
                <a:gd name="T5" fmla="*/ 72 h 232"/>
                <a:gd name="T6" fmla="*/ 337 w 421"/>
                <a:gd name="T7" fmla="*/ 32 h 232"/>
                <a:gd name="T8" fmla="*/ 337 w 421"/>
                <a:gd name="T9" fmla="*/ 24 h 232"/>
                <a:gd name="T10" fmla="*/ 253 w 421"/>
                <a:gd name="T11" fmla="*/ 0 h 232"/>
                <a:gd name="T12" fmla="*/ 219 w 421"/>
                <a:gd name="T13" fmla="*/ 16 h 232"/>
                <a:gd name="T14" fmla="*/ 169 w 421"/>
                <a:gd name="T15" fmla="*/ 24 h 232"/>
                <a:gd name="T16" fmla="*/ 143 w 421"/>
                <a:gd name="T17" fmla="*/ 16 h 232"/>
                <a:gd name="T18" fmla="*/ 118 w 421"/>
                <a:gd name="T19" fmla="*/ 32 h 232"/>
                <a:gd name="T20" fmla="*/ 84 w 421"/>
                <a:gd name="T21" fmla="*/ 40 h 232"/>
                <a:gd name="T22" fmla="*/ 76 w 421"/>
                <a:gd name="T23" fmla="*/ 72 h 232"/>
                <a:gd name="T24" fmla="*/ 51 w 421"/>
                <a:gd name="T25" fmla="*/ 88 h 232"/>
                <a:gd name="T26" fmla="*/ 42 w 421"/>
                <a:gd name="T27" fmla="*/ 112 h 232"/>
                <a:gd name="T28" fmla="*/ 9 w 421"/>
                <a:gd name="T29" fmla="*/ 152 h 232"/>
                <a:gd name="T30" fmla="*/ 0 w 421"/>
                <a:gd name="T31" fmla="*/ 184 h 232"/>
                <a:gd name="T32" fmla="*/ 34 w 421"/>
                <a:gd name="T33" fmla="*/ 168 h 232"/>
                <a:gd name="T34" fmla="*/ 76 w 421"/>
                <a:gd name="T35" fmla="*/ 184 h 232"/>
                <a:gd name="T36" fmla="*/ 84 w 421"/>
                <a:gd name="T37" fmla="*/ 200 h 232"/>
                <a:gd name="T38" fmla="*/ 101 w 421"/>
                <a:gd name="T39" fmla="*/ 224 h 232"/>
                <a:gd name="T40" fmla="*/ 177 w 421"/>
                <a:gd name="T41" fmla="*/ 216 h 232"/>
                <a:gd name="T42" fmla="*/ 219 w 421"/>
                <a:gd name="T43" fmla="*/ 152 h 232"/>
                <a:gd name="T44" fmla="*/ 287 w 421"/>
                <a:gd name="T45" fmla="*/ 232 h 232"/>
                <a:gd name="T46" fmla="*/ 312 w 421"/>
                <a:gd name="T47" fmla="*/ 152 h 232"/>
                <a:gd name="T48" fmla="*/ 354 w 421"/>
                <a:gd name="T49" fmla="*/ 160 h 232"/>
                <a:gd name="T50" fmla="*/ 379 w 421"/>
                <a:gd name="T51" fmla="*/ 144 h 232"/>
                <a:gd name="T52" fmla="*/ 413 w 421"/>
                <a:gd name="T53" fmla="*/ 144 h 232"/>
                <a:gd name="T54" fmla="*/ 421 w 421"/>
                <a:gd name="T55" fmla="*/ 136 h 232"/>
                <a:gd name="T56" fmla="*/ 413 w 421"/>
                <a:gd name="T57" fmla="*/ 96 h 232"/>
                <a:gd name="T58" fmla="*/ 371 w 421"/>
                <a:gd name="T59" fmla="*/ 104 h 23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21" h="232">
                  <a:moveTo>
                    <a:pt x="371" y="104"/>
                  </a:moveTo>
                  <a:lnTo>
                    <a:pt x="354" y="88"/>
                  </a:lnTo>
                  <a:lnTo>
                    <a:pt x="329" y="72"/>
                  </a:lnTo>
                  <a:lnTo>
                    <a:pt x="337" y="32"/>
                  </a:lnTo>
                  <a:lnTo>
                    <a:pt x="337" y="24"/>
                  </a:lnTo>
                  <a:lnTo>
                    <a:pt x="253" y="0"/>
                  </a:lnTo>
                  <a:lnTo>
                    <a:pt x="219" y="16"/>
                  </a:lnTo>
                  <a:lnTo>
                    <a:pt x="169" y="24"/>
                  </a:lnTo>
                  <a:lnTo>
                    <a:pt x="143" y="16"/>
                  </a:lnTo>
                  <a:lnTo>
                    <a:pt x="118" y="32"/>
                  </a:lnTo>
                  <a:lnTo>
                    <a:pt x="84" y="40"/>
                  </a:lnTo>
                  <a:lnTo>
                    <a:pt x="76" y="72"/>
                  </a:lnTo>
                  <a:lnTo>
                    <a:pt x="51" y="88"/>
                  </a:lnTo>
                  <a:lnTo>
                    <a:pt x="42" y="112"/>
                  </a:lnTo>
                  <a:lnTo>
                    <a:pt x="9" y="152"/>
                  </a:lnTo>
                  <a:lnTo>
                    <a:pt x="0" y="184"/>
                  </a:lnTo>
                  <a:lnTo>
                    <a:pt x="34" y="168"/>
                  </a:lnTo>
                  <a:lnTo>
                    <a:pt x="76" y="184"/>
                  </a:lnTo>
                  <a:lnTo>
                    <a:pt x="84" y="200"/>
                  </a:lnTo>
                  <a:lnTo>
                    <a:pt x="101" y="224"/>
                  </a:lnTo>
                  <a:lnTo>
                    <a:pt x="177" y="216"/>
                  </a:lnTo>
                  <a:lnTo>
                    <a:pt x="219" y="152"/>
                  </a:lnTo>
                  <a:lnTo>
                    <a:pt x="287" y="232"/>
                  </a:lnTo>
                  <a:lnTo>
                    <a:pt x="312" y="152"/>
                  </a:lnTo>
                  <a:lnTo>
                    <a:pt x="354" y="160"/>
                  </a:lnTo>
                  <a:lnTo>
                    <a:pt x="379" y="144"/>
                  </a:lnTo>
                  <a:lnTo>
                    <a:pt x="413" y="144"/>
                  </a:lnTo>
                  <a:lnTo>
                    <a:pt x="421" y="136"/>
                  </a:lnTo>
                  <a:lnTo>
                    <a:pt x="413" y="96"/>
                  </a:lnTo>
                  <a:lnTo>
                    <a:pt x="371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51" name="Freeform 45"/>
            <p:cNvSpPr>
              <a:spLocks/>
            </p:cNvSpPr>
            <p:nvPr/>
          </p:nvSpPr>
          <p:spPr bwMode="auto">
            <a:xfrm>
              <a:off x="3727" y="2760"/>
              <a:ext cx="682" cy="312"/>
            </a:xfrm>
            <a:custGeom>
              <a:avLst/>
              <a:gdLst>
                <a:gd name="T0" fmla="*/ 472 w 682"/>
                <a:gd name="T1" fmla="*/ 304 h 312"/>
                <a:gd name="T2" fmla="*/ 505 w 682"/>
                <a:gd name="T3" fmla="*/ 280 h 312"/>
                <a:gd name="T4" fmla="*/ 556 w 682"/>
                <a:gd name="T5" fmla="*/ 280 h 312"/>
                <a:gd name="T6" fmla="*/ 598 w 682"/>
                <a:gd name="T7" fmla="*/ 272 h 312"/>
                <a:gd name="T8" fmla="*/ 598 w 682"/>
                <a:gd name="T9" fmla="*/ 248 h 312"/>
                <a:gd name="T10" fmla="*/ 623 w 682"/>
                <a:gd name="T11" fmla="*/ 224 h 312"/>
                <a:gd name="T12" fmla="*/ 632 w 682"/>
                <a:gd name="T13" fmla="*/ 184 h 312"/>
                <a:gd name="T14" fmla="*/ 632 w 682"/>
                <a:gd name="T15" fmla="*/ 144 h 312"/>
                <a:gd name="T16" fmla="*/ 674 w 682"/>
                <a:gd name="T17" fmla="*/ 128 h 312"/>
                <a:gd name="T18" fmla="*/ 682 w 682"/>
                <a:gd name="T19" fmla="*/ 96 h 312"/>
                <a:gd name="T20" fmla="*/ 649 w 682"/>
                <a:gd name="T21" fmla="*/ 72 h 312"/>
                <a:gd name="T22" fmla="*/ 649 w 682"/>
                <a:gd name="T23" fmla="*/ 24 h 312"/>
                <a:gd name="T24" fmla="*/ 564 w 682"/>
                <a:gd name="T25" fmla="*/ 24 h 312"/>
                <a:gd name="T26" fmla="*/ 488 w 682"/>
                <a:gd name="T27" fmla="*/ 0 h 312"/>
                <a:gd name="T28" fmla="*/ 463 w 682"/>
                <a:gd name="T29" fmla="*/ 48 h 312"/>
                <a:gd name="T30" fmla="*/ 413 w 682"/>
                <a:gd name="T31" fmla="*/ 64 h 312"/>
                <a:gd name="T32" fmla="*/ 371 w 682"/>
                <a:gd name="T33" fmla="*/ 40 h 312"/>
                <a:gd name="T34" fmla="*/ 371 w 682"/>
                <a:gd name="T35" fmla="*/ 64 h 312"/>
                <a:gd name="T36" fmla="*/ 337 w 682"/>
                <a:gd name="T37" fmla="*/ 64 h 312"/>
                <a:gd name="T38" fmla="*/ 328 w 682"/>
                <a:gd name="T39" fmla="*/ 96 h 312"/>
                <a:gd name="T40" fmla="*/ 295 w 682"/>
                <a:gd name="T41" fmla="*/ 120 h 312"/>
                <a:gd name="T42" fmla="*/ 312 w 682"/>
                <a:gd name="T43" fmla="*/ 152 h 312"/>
                <a:gd name="T44" fmla="*/ 312 w 682"/>
                <a:gd name="T45" fmla="*/ 184 h 312"/>
                <a:gd name="T46" fmla="*/ 253 w 682"/>
                <a:gd name="T47" fmla="*/ 168 h 312"/>
                <a:gd name="T48" fmla="*/ 185 w 682"/>
                <a:gd name="T49" fmla="*/ 192 h 312"/>
                <a:gd name="T50" fmla="*/ 143 w 682"/>
                <a:gd name="T51" fmla="*/ 200 h 312"/>
                <a:gd name="T52" fmla="*/ 84 w 682"/>
                <a:gd name="T53" fmla="*/ 192 h 312"/>
                <a:gd name="T54" fmla="*/ 50 w 682"/>
                <a:gd name="T55" fmla="*/ 208 h 312"/>
                <a:gd name="T56" fmla="*/ 8 w 682"/>
                <a:gd name="T57" fmla="*/ 200 h 312"/>
                <a:gd name="T58" fmla="*/ 0 w 682"/>
                <a:gd name="T59" fmla="*/ 240 h 312"/>
                <a:gd name="T60" fmla="*/ 25 w 682"/>
                <a:gd name="T61" fmla="*/ 256 h 312"/>
                <a:gd name="T62" fmla="*/ 42 w 682"/>
                <a:gd name="T63" fmla="*/ 272 h 312"/>
                <a:gd name="T64" fmla="*/ 84 w 682"/>
                <a:gd name="T65" fmla="*/ 264 h 312"/>
                <a:gd name="T66" fmla="*/ 92 w 682"/>
                <a:gd name="T67" fmla="*/ 304 h 312"/>
                <a:gd name="T68" fmla="*/ 101 w 682"/>
                <a:gd name="T69" fmla="*/ 280 h 312"/>
                <a:gd name="T70" fmla="*/ 135 w 682"/>
                <a:gd name="T71" fmla="*/ 288 h 312"/>
                <a:gd name="T72" fmla="*/ 168 w 682"/>
                <a:gd name="T73" fmla="*/ 256 h 312"/>
                <a:gd name="T74" fmla="*/ 244 w 682"/>
                <a:gd name="T75" fmla="*/ 248 h 312"/>
                <a:gd name="T76" fmla="*/ 261 w 682"/>
                <a:gd name="T77" fmla="*/ 272 h 312"/>
                <a:gd name="T78" fmla="*/ 379 w 682"/>
                <a:gd name="T79" fmla="*/ 304 h 312"/>
                <a:gd name="T80" fmla="*/ 379 w 682"/>
                <a:gd name="T81" fmla="*/ 312 h 312"/>
                <a:gd name="T82" fmla="*/ 413 w 682"/>
                <a:gd name="T83" fmla="*/ 304 h 312"/>
                <a:gd name="T84" fmla="*/ 472 w 682"/>
                <a:gd name="T85" fmla="*/ 304 h 3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82" h="312">
                  <a:moveTo>
                    <a:pt x="472" y="304"/>
                  </a:moveTo>
                  <a:lnTo>
                    <a:pt x="505" y="280"/>
                  </a:lnTo>
                  <a:lnTo>
                    <a:pt x="556" y="280"/>
                  </a:lnTo>
                  <a:lnTo>
                    <a:pt x="598" y="272"/>
                  </a:lnTo>
                  <a:lnTo>
                    <a:pt x="598" y="248"/>
                  </a:lnTo>
                  <a:lnTo>
                    <a:pt x="623" y="224"/>
                  </a:lnTo>
                  <a:lnTo>
                    <a:pt x="632" y="184"/>
                  </a:lnTo>
                  <a:lnTo>
                    <a:pt x="632" y="144"/>
                  </a:lnTo>
                  <a:lnTo>
                    <a:pt x="674" y="128"/>
                  </a:lnTo>
                  <a:lnTo>
                    <a:pt x="682" y="96"/>
                  </a:lnTo>
                  <a:lnTo>
                    <a:pt x="649" y="72"/>
                  </a:lnTo>
                  <a:lnTo>
                    <a:pt x="649" y="24"/>
                  </a:lnTo>
                  <a:lnTo>
                    <a:pt x="564" y="24"/>
                  </a:lnTo>
                  <a:lnTo>
                    <a:pt x="488" y="0"/>
                  </a:lnTo>
                  <a:lnTo>
                    <a:pt x="463" y="48"/>
                  </a:lnTo>
                  <a:lnTo>
                    <a:pt x="413" y="64"/>
                  </a:lnTo>
                  <a:lnTo>
                    <a:pt x="371" y="40"/>
                  </a:lnTo>
                  <a:lnTo>
                    <a:pt x="371" y="64"/>
                  </a:lnTo>
                  <a:lnTo>
                    <a:pt x="337" y="64"/>
                  </a:lnTo>
                  <a:lnTo>
                    <a:pt x="328" y="96"/>
                  </a:lnTo>
                  <a:lnTo>
                    <a:pt x="295" y="120"/>
                  </a:lnTo>
                  <a:lnTo>
                    <a:pt x="312" y="152"/>
                  </a:lnTo>
                  <a:lnTo>
                    <a:pt x="312" y="184"/>
                  </a:lnTo>
                  <a:lnTo>
                    <a:pt x="253" y="168"/>
                  </a:lnTo>
                  <a:lnTo>
                    <a:pt x="185" y="192"/>
                  </a:lnTo>
                  <a:lnTo>
                    <a:pt x="143" y="200"/>
                  </a:lnTo>
                  <a:lnTo>
                    <a:pt x="84" y="192"/>
                  </a:lnTo>
                  <a:lnTo>
                    <a:pt x="50" y="208"/>
                  </a:lnTo>
                  <a:lnTo>
                    <a:pt x="8" y="200"/>
                  </a:lnTo>
                  <a:lnTo>
                    <a:pt x="0" y="240"/>
                  </a:lnTo>
                  <a:lnTo>
                    <a:pt x="25" y="256"/>
                  </a:lnTo>
                  <a:lnTo>
                    <a:pt x="42" y="272"/>
                  </a:lnTo>
                  <a:lnTo>
                    <a:pt x="84" y="264"/>
                  </a:lnTo>
                  <a:lnTo>
                    <a:pt x="92" y="304"/>
                  </a:lnTo>
                  <a:lnTo>
                    <a:pt x="101" y="280"/>
                  </a:lnTo>
                  <a:lnTo>
                    <a:pt x="135" y="288"/>
                  </a:lnTo>
                  <a:lnTo>
                    <a:pt x="168" y="256"/>
                  </a:lnTo>
                  <a:lnTo>
                    <a:pt x="244" y="248"/>
                  </a:lnTo>
                  <a:lnTo>
                    <a:pt x="261" y="272"/>
                  </a:lnTo>
                  <a:lnTo>
                    <a:pt x="379" y="304"/>
                  </a:lnTo>
                  <a:lnTo>
                    <a:pt x="379" y="312"/>
                  </a:lnTo>
                  <a:lnTo>
                    <a:pt x="413" y="304"/>
                  </a:lnTo>
                  <a:lnTo>
                    <a:pt x="472" y="3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52" name="Freeform 46"/>
            <p:cNvSpPr>
              <a:spLocks/>
            </p:cNvSpPr>
            <p:nvPr/>
          </p:nvSpPr>
          <p:spPr bwMode="auto">
            <a:xfrm>
              <a:off x="3398" y="2928"/>
              <a:ext cx="421" cy="232"/>
            </a:xfrm>
            <a:custGeom>
              <a:avLst/>
              <a:gdLst>
                <a:gd name="T0" fmla="*/ 371 w 421"/>
                <a:gd name="T1" fmla="*/ 104 h 232"/>
                <a:gd name="T2" fmla="*/ 354 w 421"/>
                <a:gd name="T3" fmla="*/ 88 h 232"/>
                <a:gd name="T4" fmla="*/ 329 w 421"/>
                <a:gd name="T5" fmla="*/ 72 h 232"/>
                <a:gd name="T6" fmla="*/ 337 w 421"/>
                <a:gd name="T7" fmla="*/ 32 h 232"/>
                <a:gd name="T8" fmla="*/ 337 w 421"/>
                <a:gd name="T9" fmla="*/ 24 h 232"/>
                <a:gd name="T10" fmla="*/ 253 w 421"/>
                <a:gd name="T11" fmla="*/ 0 h 232"/>
                <a:gd name="T12" fmla="*/ 219 w 421"/>
                <a:gd name="T13" fmla="*/ 16 h 232"/>
                <a:gd name="T14" fmla="*/ 169 w 421"/>
                <a:gd name="T15" fmla="*/ 24 h 232"/>
                <a:gd name="T16" fmla="*/ 143 w 421"/>
                <a:gd name="T17" fmla="*/ 16 h 232"/>
                <a:gd name="T18" fmla="*/ 118 w 421"/>
                <a:gd name="T19" fmla="*/ 32 h 232"/>
                <a:gd name="T20" fmla="*/ 84 w 421"/>
                <a:gd name="T21" fmla="*/ 40 h 232"/>
                <a:gd name="T22" fmla="*/ 76 w 421"/>
                <a:gd name="T23" fmla="*/ 72 h 232"/>
                <a:gd name="T24" fmla="*/ 51 w 421"/>
                <a:gd name="T25" fmla="*/ 88 h 232"/>
                <a:gd name="T26" fmla="*/ 42 w 421"/>
                <a:gd name="T27" fmla="*/ 112 h 232"/>
                <a:gd name="T28" fmla="*/ 9 w 421"/>
                <a:gd name="T29" fmla="*/ 152 h 232"/>
                <a:gd name="T30" fmla="*/ 0 w 421"/>
                <a:gd name="T31" fmla="*/ 184 h 232"/>
                <a:gd name="T32" fmla="*/ 34 w 421"/>
                <a:gd name="T33" fmla="*/ 168 h 232"/>
                <a:gd name="T34" fmla="*/ 76 w 421"/>
                <a:gd name="T35" fmla="*/ 184 h 232"/>
                <a:gd name="T36" fmla="*/ 84 w 421"/>
                <a:gd name="T37" fmla="*/ 200 h 232"/>
                <a:gd name="T38" fmla="*/ 101 w 421"/>
                <a:gd name="T39" fmla="*/ 224 h 232"/>
                <a:gd name="T40" fmla="*/ 177 w 421"/>
                <a:gd name="T41" fmla="*/ 216 h 232"/>
                <a:gd name="T42" fmla="*/ 219 w 421"/>
                <a:gd name="T43" fmla="*/ 152 h 232"/>
                <a:gd name="T44" fmla="*/ 287 w 421"/>
                <a:gd name="T45" fmla="*/ 232 h 232"/>
                <a:gd name="T46" fmla="*/ 312 w 421"/>
                <a:gd name="T47" fmla="*/ 152 h 232"/>
                <a:gd name="T48" fmla="*/ 354 w 421"/>
                <a:gd name="T49" fmla="*/ 160 h 232"/>
                <a:gd name="T50" fmla="*/ 379 w 421"/>
                <a:gd name="T51" fmla="*/ 144 h 232"/>
                <a:gd name="T52" fmla="*/ 413 w 421"/>
                <a:gd name="T53" fmla="*/ 144 h 232"/>
                <a:gd name="T54" fmla="*/ 421 w 421"/>
                <a:gd name="T55" fmla="*/ 136 h 232"/>
                <a:gd name="T56" fmla="*/ 413 w 421"/>
                <a:gd name="T57" fmla="*/ 96 h 232"/>
                <a:gd name="T58" fmla="*/ 371 w 421"/>
                <a:gd name="T59" fmla="*/ 104 h 23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21" h="232">
                  <a:moveTo>
                    <a:pt x="371" y="104"/>
                  </a:moveTo>
                  <a:lnTo>
                    <a:pt x="354" y="88"/>
                  </a:lnTo>
                  <a:lnTo>
                    <a:pt x="329" y="72"/>
                  </a:lnTo>
                  <a:lnTo>
                    <a:pt x="337" y="32"/>
                  </a:lnTo>
                  <a:lnTo>
                    <a:pt x="337" y="24"/>
                  </a:lnTo>
                  <a:lnTo>
                    <a:pt x="253" y="0"/>
                  </a:lnTo>
                  <a:lnTo>
                    <a:pt x="219" y="16"/>
                  </a:lnTo>
                  <a:lnTo>
                    <a:pt x="169" y="24"/>
                  </a:lnTo>
                  <a:lnTo>
                    <a:pt x="143" y="16"/>
                  </a:lnTo>
                  <a:lnTo>
                    <a:pt x="118" y="32"/>
                  </a:lnTo>
                  <a:lnTo>
                    <a:pt x="84" y="40"/>
                  </a:lnTo>
                  <a:lnTo>
                    <a:pt x="76" y="72"/>
                  </a:lnTo>
                  <a:lnTo>
                    <a:pt x="51" y="88"/>
                  </a:lnTo>
                  <a:lnTo>
                    <a:pt x="42" y="112"/>
                  </a:lnTo>
                  <a:lnTo>
                    <a:pt x="9" y="152"/>
                  </a:lnTo>
                  <a:lnTo>
                    <a:pt x="0" y="184"/>
                  </a:lnTo>
                  <a:lnTo>
                    <a:pt x="34" y="168"/>
                  </a:lnTo>
                  <a:lnTo>
                    <a:pt x="76" y="184"/>
                  </a:lnTo>
                  <a:lnTo>
                    <a:pt x="84" y="200"/>
                  </a:lnTo>
                  <a:lnTo>
                    <a:pt x="101" y="224"/>
                  </a:lnTo>
                  <a:lnTo>
                    <a:pt x="177" y="216"/>
                  </a:lnTo>
                  <a:lnTo>
                    <a:pt x="219" y="152"/>
                  </a:lnTo>
                  <a:lnTo>
                    <a:pt x="287" y="232"/>
                  </a:lnTo>
                  <a:lnTo>
                    <a:pt x="312" y="152"/>
                  </a:lnTo>
                  <a:lnTo>
                    <a:pt x="354" y="160"/>
                  </a:lnTo>
                  <a:lnTo>
                    <a:pt x="379" y="144"/>
                  </a:lnTo>
                  <a:lnTo>
                    <a:pt x="413" y="144"/>
                  </a:lnTo>
                  <a:lnTo>
                    <a:pt x="421" y="136"/>
                  </a:lnTo>
                  <a:lnTo>
                    <a:pt x="413" y="96"/>
                  </a:lnTo>
                  <a:lnTo>
                    <a:pt x="371" y="104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53" name="Freeform 47"/>
            <p:cNvSpPr>
              <a:spLocks/>
            </p:cNvSpPr>
            <p:nvPr/>
          </p:nvSpPr>
          <p:spPr bwMode="auto">
            <a:xfrm>
              <a:off x="3727" y="2760"/>
              <a:ext cx="682" cy="312"/>
            </a:xfrm>
            <a:custGeom>
              <a:avLst/>
              <a:gdLst>
                <a:gd name="T0" fmla="*/ 472 w 682"/>
                <a:gd name="T1" fmla="*/ 304 h 312"/>
                <a:gd name="T2" fmla="*/ 505 w 682"/>
                <a:gd name="T3" fmla="*/ 280 h 312"/>
                <a:gd name="T4" fmla="*/ 556 w 682"/>
                <a:gd name="T5" fmla="*/ 280 h 312"/>
                <a:gd name="T6" fmla="*/ 598 w 682"/>
                <a:gd name="T7" fmla="*/ 272 h 312"/>
                <a:gd name="T8" fmla="*/ 598 w 682"/>
                <a:gd name="T9" fmla="*/ 248 h 312"/>
                <a:gd name="T10" fmla="*/ 623 w 682"/>
                <a:gd name="T11" fmla="*/ 224 h 312"/>
                <a:gd name="T12" fmla="*/ 632 w 682"/>
                <a:gd name="T13" fmla="*/ 184 h 312"/>
                <a:gd name="T14" fmla="*/ 632 w 682"/>
                <a:gd name="T15" fmla="*/ 144 h 312"/>
                <a:gd name="T16" fmla="*/ 674 w 682"/>
                <a:gd name="T17" fmla="*/ 128 h 312"/>
                <a:gd name="T18" fmla="*/ 682 w 682"/>
                <a:gd name="T19" fmla="*/ 96 h 312"/>
                <a:gd name="T20" fmla="*/ 649 w 682"/>
                <a:gd name="T21" fmla="*/ 72 h 312"/>
                <a:gd name="T22" fmla="*/ 649 w 682"/>
                <a:gd name="T23" fmla="*/ 24 h 312"/>
                <a:gd name="T24" fmla="*/ 564 w 682"/>
                <a:gd name="T25" fmla="*/ 24 h 312"/>
                <a:gd name="T26" fmla="*/ 488 w 682"/>
                <a:gd name="T27" fmla="*/ 0 h 312"/>
                <a:gd name="T28" fmla="*/ 463 w 682"/>
                <a:gd name="T29" fmla="*/ 48 h 312"/>
                <a:gd name="T30" fmla="*/ 413 w 682"/>
                <a:gd name="T31" fmla="*/ 64 h 312"/>
                <a:gd name="T32" fmla="*/ 371 w 682"/>
                <a:gd name="T33" fmla="*/ 40 h 312"/>
                <a:gd name="T34" fmla="*/ 371 w 682"/>
                <a:gd name="T35" fmla="*/ 64 h 312"/>
                <a:gd name="T36" fmla="*/ 337 w 682"/>
                <a:gd name="T37" fmla="*/ 64 h 312"/>
                <a:gd name="T38" fmla="*/ 328 w 682"/>
                <a:gd name="T39" fmla="*/ 96 h 312"/>
                <a:gd name="T40" fmla="*/ 295 w 682"/>
                <a:gd name="T41" fmla="*/ 120 h 312"/>
                <a:gd name="T42" fmla="*/ 312 w 682"/>
                <a:gd name="T43" fmla="*/ 152 h 312"/>
                <a:gd name="T44" fmla="*/ 312 w 682"/>
                <a:gd name="T45" fmla="*/ 184 h 312"/>
                <a:gd name="T46" fmla="*/ 253 w 682"/>
                <a:gd name="T47" fmla="*/ 168 h 312"/>
                <a:gd name="T48" fmla="*/ 185 w 682"/>
                <a:gd name="T49" fmla="*/ 192 h 312"/>
                <a:gd name="T50" fmla="*/ 143 w 682"/>
                <a:gd name="T51" fmla="*/ 200 h 312"/>
                <a:gd name="T52" fmla="*/ 84 w 682"/>
                <a:gd name="T53" fmla="*/ 192 h 312"/>
                <a:gd name="T54" fmla="*/ 50 w 682"/>
                <a:gd name="T55" fmla="*/ 208 h 312"/>
                <a:gd name="T56" fmla="*/ 8 w 682"/>
                <a:gd name="T57" fmla="*/ 200 h 312"/>
                <a:gd name="T58" fmla="*/ 0 w 682"/>
                <a:gd name="T59" fmla="*/ 240 h 312"/>
                <a:gd name="T60" fmla="*/ 25 w 682"/>
                <a:gd name="T61" fmla="*/ 256 h 312"/>
                <a:gd name="T62" fmla="*/ 42 w 682"/>
                <a:gd name="T63" fmla="*/ 272 h 312"/>
                <a:gd name="T64" fmla="*/ 84 w 682"/>
                <a:gd name="T65" fmla="*/ 264 h 312"/>
                <a:gd name="T66" fmla="*/ 92 w 682"/>
                <a:gd name="T67" fmla="*/ 304 h 312"/>
                <a:gd name="T68" fmla="*/ 101 w 682"/>
                <a:gd name="T69" fmla="*/ 280 h 312"/>
                <a:gd name="T70" fmla="*/ 135 w 682"/>
                <a:gd name="T71" fmla="*/ 288 h 312"/>
                <a:gd name="T72" fmla="*/ 168 w 682"/>
                <a:gd name="T73" fmla="*/ 256 h 312"/>
                <a:gd name="T74" fmla="*/ 244 w 682"/>
                <a:gd name="T75" fmla="*/ 248 h 312"/>
                <a:gd name="T76" fmla="*/ 261 w 682"/>
                <a:gd name="T77" fmla="*/ 272 h 312"/>
                <a:gd name="T78" fmla="*/ 379 w 682"/>
                <a:gd name="T79" fmla="*/ 304 h 312"/>
                <a:gd name="T80" fmla="*/ 379 w 682"/>
                <a:gd name="T81" fmla="*/ 312 h 312"/>
                <a:gd name="T82" fmla="*/ 413 w 682"/>
                <a:gd name="T83" fmla="*/ 304 h 312"/>
                <a:gd name="T84" fmla="*/ 472 w 682"/>
                <a:gd name="T85" fmla="*/ 304 h 3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82" h="312">
                  <a:moveTo>
                    <a:pt x="472" y="304"/>
                  </a:moveTo>
                  <a:lnTo>
                    <a:pt x="505" y="280"/>
                  </a:lnTo>
                  <a:lnTo>
                    <a:pt x="556" y="280"/>
                  </a:lnTo>
                  <a:lnTo>
                    <a:pt x="598" y="272"/>
                  </a:lnTo>
                  <a:lnTo>
                    <a:pt x="598" y="248"/>
                  </a:lnTo>
                  <a:lnTo>
                    <a:pt x="623" y="224"/>
                  </a:lnTo>
                  <a:lnTo>
                    <a:pt x="632" y="184"/>
                  </a:lnTo>
                  <a:lnTo>
                    <a:pt x="632" y="144"/>
                  </a:lnTo>
                  <a:lnTo>
                    <a:pt x="674" y="128"/>
                  </a:lnTo>
                  <a:lnTo>
                    <a:pt x="682" y="96"/>
                  </a:lnTo>
                  <a:lnTo>
                    <a:pt x="649" y="72"/>
                  </a:lnTo>
                  <a:lnTo>
                    <a:pt x="649" y="24"/>
                  </a:lnTo>
                  <a:lnTo>
                    <a:pt x="564" y="24"/>
                  </a:lnTo>
                  <a:lnTo>
                    <a:pt x="488" y="0"/>
                  </a:lnTo>
                  <a:lnTo>
                    <a:pt x="463" y="48"/>
                  </a:lnTo>
                  <a:lnTo>
                    <a:pt x="413" y="64"/>
                  </a:lnTo>
                  <a:lnTo>
                    <a:pt x="371" y="40"/>
                  </a:lnTo>
                  <a:lnTo>
                    <a:pt x="371" y="64"/>
                  </a:lnTo>
                  <a:lnTo>
                    <a:pt x="337" y="64"/>
                  </a:lnTo>
                  <a:lnTo>
                    <a:pt x="328" y="96"/>
                  </a:lnTo>
                  <a:lnTo>
                    <a:pt x="295" y="120"/>
                  </a:lnTo>
                  <a:lnTo>
                    <a:pt x="312" y="152"/>
                  </a:lnTo>
                  <a:lnTo>
                    <a:pt x="312" y="184"/>
                  </a:lnTo>
                  <a:lnTo>
                    <a:pt x="253" y="168"/>
                  </a:lnTo>
                  <a:lnTo>
                    <a:pt x="185" y="192"/>
                  </a:lnTo>
                  <a:lnTo>
                    <a:pt x="143" y="200"/>
                  </a:lnTo>
                  <a:lnTo>
                    <a:pt x="84" y="192"/>
                  </a:lnTo>
                  <a:lnTo>
                    <a:pt x="50" y="208"/>
                  </a:lnTo>
                  <a:lnTo>
                    <a:pt x="8" y="200"/>
                  </a:lnTo>
                  <a:lnTo>
                    <a:pt x="0" y="240"/>
                  </a:lnTo>
                  <a:lnTo>
                    <a:pt x="25" y="256"/>
                  </a:lnTo>
                  <a:lnTo>
                    <a:pt x="42" y="272"/>
                  </a:lnTo>
                  <a:lnTo>
                    <a:pt x="84" y="264"/>
                  </a:lnTo>
                  <a:lnTo>
                    <a:pt x="92" y="304"/>
                  </a:lnTo>
                  <a:lnTo>
                    <a:pt x="101" y="280"/>
                  </a:lnTo>
                  <a:lnTo>
                    <a:pt x="135" y="288"/>
                  </a:lnTo>
                  <a:lnTo>
                    <a:pt x="168" y="256"/>
                  </a:lnTo>
                  <a:lnTo>
                    <a:pt x="244" y="248"/>
                  </a:lnTo>
                  <a:lnTo>
                    <a:pt x="261" y="272"/>
                  </a:lnTo>
                  <a:lnTo>
                    <a:pt x="379" y="304"/>
                  </a:lnTo>
                  <a:lnTo>
                    <a:pt x="379" y="312"/>
                  </a:lnTo>
                  <a:lnTo>
                    <a:pt x="413" y="304"/>
                  </a:lnTo>
                  <a:lnTo>
                    <a:pt x="472" y="304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54" name="Freeform 48"/>
            <p:cNvSpPr>
              <a:spLocks/>
            </p:cNvSpPr>
            <p:nvPr/>
          </p:nvSpPr>
          <p:spPr bwMode="auto">
            <a:xfrm>
              <a:off x="3946" y="2512"/>
              <a:ext cx="581" cy="312"/>
            </a:xfrm>
            <a:custGeom>
              <a:avLst/>
              <a:gdLst>
                <a:gd name="T0" fmla="*/ 497 w 581"/>
                <a:gd name="T1" fmla="*/ 248 h 312"/>
                <a:gd name="T2" fmla="*/ 531 w 581"/>
                <a:gd name="T3" fmla="*/ 200 h 312"/>
                <a:gd name="T4" fmla="*/ 556 w 581"/>
                <a:gd name="T5" fmla="*/ 176 h 312"/>
                <a:gd name="T6" fmla="*/ 581 w 581"/>
                <a:gd name="T7" fmla="*/ 152 h 312"/>
                <a:gd name="T8" fmla="*/ 564 w 581"/>
                <a:gd name="T9" fmla="*/ 120 h 312"/>
                <a:gd name="T10" fmla="*/ 522 w 581"/>
                <a:gd name="T11" fmla="*/ 112 h 312"/>
                <a:gd name="T12" fmla="*/ 480 w 581"/>
                <a:gd name="T13" fmla="*/ 104 h 312"/>
                <a:gd name="T14" fmla="*/ 463 w 581"/>
                <a:gd name="T15" fmla="*/ 80 h 312"/>
                <a:gd name="T16" fmla="*/ 413 w 581"/>
                <a:gd name="T17" fmla="*/ 64 h 312"/>
                <a:gd name="T18" fmla="*/ 413 w 581"/>
                <a:gd name="T19" fmla="*/ 88 h 312"/>
                <a:gd name="T20" fmla="*/ 387 w 581"/>
                <a:gd name="T21" fmla="*/ 104 h 312"/>
                <a:gd name="T22" fmla="*/ 345 w 581"/>
                <a:gd name="T23" fmla="*/ 72 h 312"/>
                <a:gd name="T24" fmla="*/ 354 w 581"/>
                <a:gd name="T25" fmla="*/ 40 h 312"/>
                <a:gd name="T26" fmla="*/ 312 w 581"/>
                <a:gd name="T27" fmla="*/ 40 h 312"/>
                <a:gd name="T28" fmla="*/ 269 w 581"/>
                <a:gd name="T29" fmla="*/ 24 h 312"/>
                <a:gd name="T30" fmla="*/ 227 w 581"/>
                <a:gd name="T31" fmla="*/ 0 h 312"/>
                <a:gd name="T32" fmla="*/ 227 w 581"/>
                <a:gd name="T33" fmla="*/ 24 h 312"/>
                <a:gd name="T34" fmla="*/ 202 w 581"/>
                <a:gd name="T35" fmla="*/ 8 h 312"/>
                <a:gd name="T36" fmla="*/ 168 w 581"/>
                <a:gd name="T37" fmla="*/ 8 h 312"/>
                <a:gd name="T38" fmla="*/ 160 w 581"/>
                <a:gd name="T39" fmla="*/ 40 h 312"/>
                <a:gd name="T40" fmla="*/ 118 w 581"/>
                <a:gd name="T41" fmla="*/ 56 h 312"/>
                <a:gd name="T42" fmla="*/ 76 w 581"/>
                <a:gd name="T43" fmla="*/ 80 h 312"/>
                <a:gd name="T44" fmla="*/ 34 w 581"/>
                <a:gd name="T45" fmla="*/ 88 h 312"/>
                <a:gd name="T46" fmla="*/ 0 w 581"/>
                <a:gd name="T47" fmla="*/ 112 h 312"/>
                <a:gd name="T48" fmla="*/ 34 w 581"/>
                <a:gd name="T49" fmla="*/ 152 h 312"/>
                <a:gd name="T50" fmla="*/ 25 w 581"/>
                <a:gd name="T51" fmla="*/ 176 h 312"/>
                <a:gd name="T52" fmla="*/ 84 w 581"/>
                <a:gd name="T53" fmla="*/ 224 h 312"/>
                <a:gd name="T54" fmla="*/ 160 w 581"/>
                <a:gd name="T55" fmla="*/ 280 h 312"/>
                <a:gd name="T56" fmla="*/ 152 w 581"/>
                <a:gd name="T57" fmla="*/ 288 h 312"/>
                <a:gd name="T58" fmla="*/ 194 w 581"/>
                <a:gd name="T59" fmla="*/ 312 h 312"/>
                <a:gd name="T60" fmla="*/ 244 w 581"/>
                <a:gd name="T61" fmla="*/ 296 h 312"/>
                <a:gd name="T62" fmla="*/ 269 w 581"/>
                <a:gd name="T63" fmla="*/ 248 h 312"/>
                <a:gd name="T64" fmla="*/ 345 w 581"/>
                <a:gd name="T65" fmla="*/ 272 h 312"/>
                <a:gd name="T66" fmla="*/ 430 w 581"/>
                <a:gd name="T67" fmla="*/ 272 h 312"/>
                <a:gd name="T68" fmla="*/ 430 w 581"/>
                <a:gd name="T69" fmla="*/ 280 h 312"/>
                <a:gd name="T70" fmla="*/ 455 w 581"/>
                <a:gd name="T71" fmla="*/ 248 h 312"/>
                <a:gd name="T72" fmla="*/ 497 w 581"/>
                <a:gd name="T73" fmla="*/ 248 h 31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81" h="312">
                  <a:moveTo>
                    <a:pt x="497" y="248"/>
                  </a:moveTo>
                  <a:lnTo>
                    <a:pt x="531" y="200"/>
                  </a:lnTo>
                  <a:lnTo>
                    <a:pt x="556" y="176"/>
                  </a:lnTo>
                  <a:lnTo>
                    <a:pt x="581" y="152"/>
                  </a:lnTo>
                  <a:lnTo>
                    <a:pt x="564" y="120"/>
                  </a:lnTo>
                  <a:lnTo>
                    <a:pt x="522" y="112"/>
                  </a:lnTo>
                  <a:lnTo>
                    <a:pt x="480" y="104"/>
                  </a:lnTo>
                  <a:lnTo>
                    <a:pt x="463" y="80"/>
                  </a:lnTo>
                  <a:lnTo>
                    <a:pt x="413" y="64"/>
                  </a:lnTo>
                  <a:lnTo>
                    <a:pt x="413" y="88"/>
                  </a:lnTo>
                  <a:lnTo>
                    <a:pt x="387" y="104"/>
                  </a:lnTo>
                  <a:lnTo>
                    <a:pt x="345" y="72"/>
                  </a:lnTo>
                  <a:lnTo>
                    <a:pt x="354" y="40"/>
                  </a:lnTo>
                  <a:lnTo>
                    <a:pt x="312" y="40"/>
                  </a:lnTo>
                  <a:lnTo>
                    <a:pt x="269" y="24"/>
                  </a:lnTo>
                  <a:lnTo>
                    <a:pt x="227" y="0"/>
                  </a:lnTo>
                  <a:lnTo>
                    <a:pt x="227" y="24"/>
                  </a:lnTo>
                  <a:lnTo>
                    <a:pt x="202" y="8"/>
                  </a:lnTo>
                  <a:lnTo>
                    <a:pt x="168" y="8"/>
                  </a:lnTo>
                  <a:lnTo>
                    <a:pt x="160" y="40"/>
                  </a:lnTo>
                  <a:lnTo>
                    <a:pt x="118" y="56"/>
                  </a:lnTo>
                  <a:lnTo>
                    <a:pt x="76" y="80"/>
                  </a:lnTo>
                  <a:lnTo>
                    <a:pt x="34" y="88"/>
                  </a:lnTo>
                  <a:lnTo>
                    <a:pt x="0" y="112"/>
                  </a:lnTo>
                  <a:lnTo>
                    <a:pt x="34" y="152"/>
                  </a:lnTo>
                  <a:lnTo>
                    <a:pt x="25" y="176"/>
                  </a:lnTo>
                  <a:lnTo>
                    <a:pt x="84" y="224"/>
                  </a:lnTo>
                  <a:lnTo>
                    <a:pt x="160" y="280"/>
                  </a:lnTo>
                  <a:lnTo>
                    <a:pt x="152" y="288"/>
                  </a:lnTo>
                  <a:lnTo>
                    <a:pt x="194" y="312"/>
                  </a:lnTo>
                  <a:lnTo>
                    <a:pt x="244" y="296"/>
                  </a:lnTo>
                  <a:lnTo>
                    <a:pt x="269" y="248"/>
                  </a:lnTo>
                  <a:lnTo>
                    <a:pt x="345" y="272"/>
                  </a:lnTo>
                  <a:lnTo>
                    <a:pt x="430" y="272"/>
                  </a:lnTo>
                  <a:lnTo>
                    <a:pt x="430" y="280"/>
                  </a:lnTo>
                  <a:lnTo>
                    <a:pt x="455" y="248"/>
                  </a:lnTo>
                  <a:lnTo>
                    <a:pt x="497" y="248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55" name="Freeform 49"/>
            <p:cNvSpPr>
              <a:spLocks/>
            </p:cNvSpPr>
            <p:nvPr/>
          </p:nvSpPr>
          <p:spPr bwMode="auto">
            <a:xfrm>
              <a:off x="4098" y="3000"/>
              <a:ext cx="278" cy="200"/>
            </a:xfrm>
            <a:custGeom>
              <a:avLst/>
              <a:gdLst>
                <a:gd name="T0" fmla="*/ 50 w 278"/>
                <a:gd name="T1" fmla="*/ 192 h 200"/>
                <a:gd name="T2" fmla="*/ 92 w 278"/>
                <a:gd name="T3" fmla="*/ 160 h 200"/>
                <a:gd name="T4" fmla="*/ 117 w 278"/>
                <a:gd name="T5" fmla="*/ 176 h 200"/>
                <a:gd name="T6" fmla="*/ 151 w 278"/>
                <a:gd name="T7" fmla="*/ 184 h 200"/>
                <a:gd name="T8" fmla="*/ 168 w 278"/>
                <a:gd name="T9" fmla="*/ 152 h 200"/>
                <a:gd name="T10" fmla="*/ 202 w 278"/>
                <a:gd name="T11" fmla="*/ 144 h 200"/>
                <a:gd name="T12" fmla="*/ 202 w 278"/>
                <a:gd name="T13" fmla="*/ 104 h 200"/>
                <a:gd name="T14" fmla="*/ 235 w 278"/>
                <a:gd name="T15" fmla="*/ 64 h 200"/>
                <a:gd name="T16" fmla="*/ 278 w 278"/>
                <a:gd name="T17" fmla="*/ 48 h 200"/>
                <a:gd name="T18" fmla="*/ 235 w 278"/>
                <a:gd name="T19" fmla="*/ 0 h 200"/>
                <a:gd name="T20" fmla="*/ 227 w 278"/>
                <a:gd name="T21" fmla="*/ 8 h 200"/>
                <a:gd name="T22" fmla="*/ 227 w 278"/>
                <a:gd name="T23" fmla="*/ 32 h 200"/>
                <a:gd name="T24" fmla="*/ 185 w 278"/>
                <a:gd name="T25" fmla="*/ 40 h 200"/>
                <a:gd name="T26" fmla="*/ 134 w 278"/>
                <a:gd name="T27" fmla="*/ 40 h 200"/>
                <a:gd name="T28" fmla="*/ 101 w 278"/>
                <a:gd name="T29" fmla="*/ 64 h 200"/>
                <a:gd name="T30" fmla="*/ 42 w 278"/>
                <a:gd name="T31" fmla="*/ 64 h 200"/>
                <a:gd name="T32" fmla="*/ 8 w 278"/>
                <a:gd name="T33" fmla="*/ 72 h 200"/>
                <a:gd name="T34" fmla="*/ 0 w 278"/>
                <a:gd name="T35" fmla="*/ 96 h 200"/>
                <a:gd name="T36" fmla="*/ 8 w 278"/>
                <a:gd name="T37" fmla="*/ 152 h 200"/>
                <a:gd name="T38" fmla="*/ 0 w 278"/>
                <a:gd name="T39" fmla="*/ 160 h 200"/>
                <a:gd name="T40" fmla="*/ 25 w 278"/>
                <a:gd name="T41" fmla="*/ 152 h 200"/>
                <a:gd name="T42" fmla="*/ 8 w 278"/>
                <a:gd name="T43" fmla="*/ 176 h 200"/>
                <a:gd name="T44" fmla="*/ 8 w 278"/>
                <a:gd name="T45" fmla="*/ 200 h 200"/>
                <a:gd name="T46" fmla="*/ 16 w 278"/>
                <a:gd name="T47" fmla="*/ 200 h 200"/>
                <a:gd name="T48" fmla="*/ 50 w 278"/>
                <a:gd name="T49" fmla="*/ 192 h 2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78" h="200">
                  <a:moveTo>
                    <a:pt x="50" y="192"/>
                  </a:moveTo>
                  <a:lnTo>
                    <a:pt x="92" y="160"/>
                  </a:lnTo>
                  <a:lnTo>
                    <a:pt x="117" y="176"/>
                  </a:lnTo>
                  <a:lnTo>
                    <a:pt x="151" y="184"/>
                  </a:lnTo>
                  <a:lnTo>
                    <a:pt x="168" y="152"/>
                  </a:lnTo>
                  <a:lnTo>
                    <a:pt x="202" y="144"/>
                  </a:lnTo>
                  <a:lnTo>
                    <a:pt x="202" y="104"/>
                  </a:lnTo>
                  <a:lnTo>
                    <a:pt x="235" y="64"/>
                  </a:lnTo>
                  <a:lnTo>
                    <a:pt x="278" y="48"/>
                  </a:lnTo>
                  <a:lnTo>
                    <a:pt x="235" y="0"/>
                  </a:lnTo>
                  <a:lnTo>
                    <a:pt x="227" y="8"/>
                  </a:lnTo>
                  <a:lnTo>
                    <a:pt x="227" y="32"/>
                  </a:lnTo>
                  <a:lnTo>
                    <a:pt x="185" y="40"/>
                  </a:lnTo>
                  <a:lnTo>
                    <a:pt x="134" y="40"/>
                  </a:lnTo>
                  <a:lnTo>
                    <a:pt x="101" y="64"/>
                  </a:lnTo>
                  <a:lnTo>
                    <a:pt x="42" y="64"/>
                  </a:lnTo>
                  <a:lnTo>
                    <a:pt x="8" y="72"/>
                  </a:lnTo>
                  <a:lnTo>
                    <a:pt x="0" y="96"/>
                  </a:lnTo>
                  <a:lnTo>
                    <a:pt x="8" y="152"/>
                  </a:lnTo>
                  <a:lnTo>
                    <a:pt x="0" y="160"/>
                  </a:lnTo>
                  <a:lnTo>
                    <a:pt x="25" y="152"/>
                  </a:lnTo>
                  <a:lnTo>
                    <a:pt x="8" y="176"/>
                  </a:lnTo>
                  <a:lnTo>
                    <a:pt x="8" y="200"/>
                  </a:lnTo>
                  <a:lnTo>
                    <a:pt x="16" y="200"/>
                  </a:lnTo>
                  <a:lnTo>
                    <a:pt x="50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56" name="Freeform 50"/>
            <p:cNvSpPr>
              <a:spLocks/>
            </p:cNvSpPr>
            <p:nvPr/>
          </p:nvSpPr>
          <p:spPr bwMode="auto">
            <a:xfrm>
              <a:off x="4106" y="3056"/>
              <a:ext cx="548" cy="416"/>
            </a:xfrm>
            <a:custGeom>
              <a:avLst/>
              <a:gdLst>
                <a:gd name="T0" fmla="*/ 388 w 548"/>
                <a:gd name="T1" fmla="*/ 360 h 416"/>
                <a:gd name="T2" fmla="*/ 379 w 548"/>
                <a:gd name="T3" fmla="*/ 344 h 416"/>
                <a:gd name="T4" fmla="*/ 345 w 548"/>
                <a:gd name="T5" fmla="*/ 328 h 416"/>
                <a:gd name="T6" fmla="*/ 320 w 548"/>
                <a:gd name="T7" fmla="*/ 296 h 416"/>
                <a:gd name="T8" fmla="*/ 270 w 548"/>
                <a:gd name="T9" fmla="*/ 264 h 416"/>
                <a:gd name="T10" fmla="*/ 236 w 548"/>
                <a:gd name="T11" fmla="*/ 216 h 416"/>
                <a:gd name="T12" fmla="*/ 202 w 548"/>
                <a:gd name="T13" fmla="*/ 200 h 416"/>
                <a:gd name="T14" fmla="*/ 219 w 548"/>
                <a:gd name="T15" fmla="*/ 152 h 416"/>
                <a:gd name="T16" fmla="*/ 236 w 548"/>
                <a:gd name="T17" fmla="*/ 152 h 416"/>
                <a:gd name="T18" fmla="*/ 270 w 548"/>
                <a:gd name="T19" fmla="*/ 168 h 416"/>
                <a:gd name="T20" fmla="*/ 278 w 548"/>
                <a:gd name="T21" fmla="*/ 144 h 416"/>
                <a:gd name="T22" fmla="*/ 312 w 548"/>
                <a:gd name="T23" fmla="*/ 136 h 416"/>
                <a:gd name="T24" fmla="*/ 354 w 548"/>
                <a:gd name="T25" fmla="*/ 144 h 416"/>
                <a:gd name="T26" fmla="*/ 404 w 548"/>
                <a:gd name="T27" fmla="*/ 152 h 416"/>
                <a:gd name="T28" fmla="*/ 438 w 548"/>
                <a:gd name="T29" fmla="*/ 144 h 416"/>
                <a:gd name="T30" fmla="*/ 472 w 548"/>
                <a:gd name="T31" fmla="*/ 152 h 416"/>
                <a:gd name="T32" fmla="*/ 522 w 548"/>
                <a:gd name="T33" fmla="*/ 160 h 416"/>
                <a:gd name="T34" fmla="*/ 522 w 548"/>
                <a:gd name="T35" fmla="*/ 128 h 416"/>
                <a:gd name="T36" fmla="*/ 548 w 548"/>
                <a:gd name="T37" fmla="*/ 120 h 416"/>
                <a:gd name="T38" fmla="*/ 522 w 548"/>
                <a:gd name="T39" fmla="*/ 112 h 416"/>
                <a:gd name="T40" fmla="*/ 497 w 548"/>
                <a:gd name="T41" fmla="*/ 80 h 416"/>
                <a:gd name="T42" fmla="*/ 480 w 548"/>
                <a:gd name="T43" fmla="*/ 48 h 416"/>
                <a:gd name="T44" fmla="*/ 421 w 548"/>
                <a:gd name="T45" fmla="*/ 72 h 416"/>
                <a:gd name="T46" fmla="*/ 388 w 548"/>
                <a:gd name="T47" fmla="*/ 72 h 416"/>
                <a:gd name="T48" fmla="*/ 379 w 548"/>
                <a:gd name="T49" fmla="*/ 48 h 416"/>
                <a:gd name="T50" fmla="*/ 345 w 548"/>
                <a:gd name="T51" fmla="*/ 56 h 416"/>
                <a:gd name="T52" fmla="*/ 320 w 548"/>
                <a:gd name="T53" fmla="*/ 40 h 416"/>
                <a:gd name="T54" fmla="*/ 295 w 548"/>
                <a:gd name="T55" fmla="*/ 16 h 416"/>
                <a:gd name="T56" fmla="*/ 261 w 548"/>
                <a:gd name="T57" fmla="*/ 0 h 416"/>
                <a:gd name="T58" fmla="*/ 227 w 548"/>
                <a:gd name="T59" fmla="*/ 8 h 416"/>
                <a:gd name="T60" fmla="*/ 194 w 548"/>
                <a:gd name="T61" fmla="*/ 48 h 416"/>
                <a:gd name="T62" fmla="*/ 194 w 548"/>
                <a:gd name="T63" fmla="*/ 88 h 416"/>
                <a:gd name="T64" fmla="*/ 160 w 548"/>
                <a:gd name="T65" fmla="*/ 96 h 416"/>
                <a:gd name="T66" fmla="*/ 143 w 548"/>
                <a:gd name="T67" fmla="*/ 128 h 416"/>
                <a:gd name="T68" fmla="*/ 109 w 548"/>
                <a:gd name="T69" fmla="*/ 120 h 416"/>
                <a:gd name="T70" fmla="*/ 84 w 548"/>
                <a:gd name="T71" fmla="*/ 104 h 416"/>
                <a:gd name="T72" fmla="*/ 42 w 548"/>
                <a:gd name="T73" fmla="*/ 136 h 416"/>
                <a:gd name="T74" fmla="*/ 8 w 548"/>
                <a:gd name="T75" fmla="*/ 144 h 416"/>
                <a:gd name="T76" fmla="*/ 0 w 548"/>
                <a:gd name="T77" fmla="*/ 144 h 416"/>
                <a:gd name="T78" fmla="*/ 0 w 548"/>
                <a:gd name="T79" fmla="*/ 152 h 416"/>
                <a:gd name="T80" fmla="*/ 34 w 548"/>
                <a:gd name="T81" fmla="*/ 216 h 416"/>
                <a:gd name="T82" fmla="*/ 84 w 548"/>
                <a:gd name="T83" fmla="*/ 152 h 416"/>
                <a:gd name="T84" fmla="*/ 84 w 548"/>
                <a:gd name="T85" fmla="*/ 216 h 416"/>
                <a:gd name="T86" fmla="*/ 126 w 548"/>
                <a:gd name="T87" fmla="*/ 192 h 416"/>
                <a:gd name="T88" fmla="*/ 126 w 548"/>
                <a:gd name="T89" fmla="*/ 240 h 416"/>
                <a:gd name="T90" fmla="*/ 177 w 548"/>
                <a:gd name="T91" fmla="*/ 264 h 416"/>
                <a:gd name="T92" fmla="*/ 160 w 548"/>
                <a:gd name="T93" fmla="*/ 272 h 416"/>
                <a:gd name="T94" fmla="*/ 219 w 548"/>
                <a:gd name="T95" fmla="*/ 312 h 416"/>
                <a:gd name="T96" fmla="*/ 227 w 548"/>
                <a:gd name="T97" fmla="*/ 336 h 416"/>
                <a:gd name="T98" fmla="*/ 253 w 548"/>
                <a:gd name="T99" fmla="*/ 352 h 416"/>
                <a:gd name="T100" fmla="*/ 312 w 548"/>
                <a:gd name="T101" fmla="*/ 360 h 416"/>
                <a:gd name="T102" fmla="*/ 371 w 548"/>
                <a:gd name="T103" fmla="*/ 384 h 416"/>
                <a:gd name="T104" fmla="*/ 312 w 548"/>
                <a:gd name="T105" fmla="*/ 392 h 416"/>
                <a:gd name="T106" fmla="*/ 413 w 548"/>
                <a:gd name="T107" fmla="*/ 416 h 416"/>
                <a:gd name="T108" fmla="*/ 413 w 548"/>
                <a:gd name="T109" fmla="*/ 384 h 416"/>
                <a:gd name="T110" fmla="*/ 388 w 548"/>
                <a:gd name="T111" fmla="*/ 360 h 41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48" h="416">
                  <a:moveTo>
                    <a:pt x="388" y="360"/>
                  </a:moveTo>
                  <a:lnTo>
                    <a:pt x="379" y="344"/>
                  </a:lnTo>
                  <a:lnTo>
                    <a:pt x="345" y="328"/>
                  </a:lnTo>
                  <a:lnTo>
                    <a:pt x="320" y="296"/>
                  </a:lnTo>
                  <a:lnTo>
                    <a:pt x="270" y="264"/>
                  </a:lnTo>
                  <a:lnTo>
                    <a:pt x="236" y="216"/>
                  </a:lnTo>
                  <a:lnTo>
                    <a:pt x="202" y="200"/>
                  </a:lnTo>
                  <a:lnTo>
                    <a:pt x="219" y="152"/>
                  </a:lnTo>
                  <a:lnTo>
                    <a:pt x="236" y="152"/>
                  </a:lnTo>
                  <a:lnTo>
                    <a:pt x="270" y="168"/>
                  </a:lnTo>
                  <a:lnTo>
                    <a:pt x="278" y="144"/>
                  </a:lnTo>
                  <a:lnTo>
                    <a:pt x="312" y="136"/>
                  </a:lnTo>
                  <a:lnTo>
                    <a:pt x="354" y="144"/>
                  </a:lnTo>
                  <a:lnTo>
                    <a:pt x="404" y="152"/>
                  </a:lnTo>
                  <a:lnTo>
                    <a:pt x="438" y="144"/>
                  </a:lnTo>
                  <a:lnTo>
                    <a:pt x="472" y="152"/>
                  </a:lnTo>
                  <a:lnTo>
                    <a:pt x="522" y="160"/>
                  </a:lnTo>
                  <a:lnTo>
                    <a:pt x="522" y="128"/>
                  </a:lnTo>
                  <a:lnTo>
                    <a:pt x="548" y="120"/>
                  </a:lnTo>
                  <a:lnTo>
                    <a:pt x="522" y="112"/>
                  </a:lnTo>
                  <a:lnTo>
                    <a:pt x="497" y="80"/>
                  </a:lnTo>
                  <a:lnTo>
                    <a:pt x="480" y="48"/>
                  </a:lnTo>
                  <a:lnTo>
                    <a:pt x="421" y="72"/>
                  </a:lnTo>
                  <a:lnTo>
                    <a:pt x="388" y="72"/>
                  </a:lnTo>
                  <a:lnTo>
                    <a:pt x="379" y="48"/>
                  </a:lnTo>
                  <a:lnTo>
                    <a:pt x="345" y="56"/>
                  </a:lnTo>
                  <a:lnTo>
                    <a:pt x="320" y="40"/>
                  </a:lnTo>
                  <a:lnTo>
                    <a:pt x="295" y="16"/>
                  </a:lnTo>
                  <a:lnTo>
                    <a:pt x="261" y="0"/>
                  </a:lnTo>
                  <a:lnTo>
                    <a:pt x="227" y="8"/>
                  </a:lnTo>
                  <a:lnTo>
                    <a:pt x="194" y="48"/>
                  </a:lnTo>
                  <a:lnTo>
                    <a:pt x="194" y="88"/>
                  </a:lnTo>
                  <a:lnTo>
                    <a:pt x="160" y="96"/>
                  </a:lnTo>
                  <a:lnTo>
                    <a:pt x="143" y="128"/>
                  </a:lnTo>
                  <a:lnTo>
                    <a:pt x="109" y="120"/>
                  </a:lnTo>
                  <a:lnTo>
                    <a:pt x="84" y="104"/>
                  </a:lnTo>
                  <a:lnTo>
                    <a:pt x="42" y="136"/>
                  </a:lnTo>
                  <a:lnTo>
                    <a:pt x="8" y="144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34" y="216"/>
                  </a:lnTo>
                  <a:lnTo>
                    <a:pt x="84" y="152"/>
                  </a:lnTo>
                  <a:lnTo>
                    <a:pt x="84" y="216"/>
                  </a:lnTo>
                  <a:lnTo>
                    <a:pt x="126" y="192"/>
                  </a:lnTo>
                  <a:lnTo>
                    <a:pt x="126" y="240"/>
                  </a:lnTo>
                  <a:lnTo>
                    <a:pt x="177" y="264"/>
                  </a:lnTo>
                  <a:lnTo>
                    <a:pt x="160" y="272"/>
                  </a:lnTo>
                  <a:lnTo>
                    <a:pt x="219" y="312"/>
                  </a:lnTo>
                  <a:lnTo>
                    <a:pt x="227" y="336"/>
                  </a:lnTo>
                  <a:lnTo>
                    <a:pt x="253" y="352"/>
                  </a:lnTo>
                  <a:lnTo>
                    <a:pt x="312" y="360"/>
                  </a:lnTo>
                  <a:lnTo>
                    <a:pt x="371" y="384"/>
                  </a:lnTo>
                  <a:lnTo>
                    <a:pt x="312" y="392"/>
                  </a:lnTo>
                  <a:lnTo>
                    <a:pt x="413" y="416"/>
                  </a:lnTo>
                  <a:lnTo>
                    <a:pt x="413" y="384"/>
                  </a:lnTo>
                  <a:lnTo>
                    <a:pt x="388" y="3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57" name="Freeform 51"/>
            <p:cNvSpPr>
              <a:spLocks/>
            </p:cNvSpPr>
            <p:nvPr/>
          </p:nvSpPr>
          <p:spPr bwMode="auto">
            <a:xfrm>
              <a:off x="4098" y="3000"/>
              <a:ext cx="278" cy="200"/>
            </a:xfrm>
            <a:custGeom>
              <a:avLst/>
              <a:gdLst>
                <a:gd name="T0" fmla="*/ 50 w 278"/>
                <a:gd name="T1" fmla="*/ 192 h 200"/>
                <a:gd name="T2" fmla="*/ 92 w 278"/>
                <a:gd name="T3" fmla="*/ 160 h 200"/>
                <a:gd name="T4" fmla="*/ 117 w 278"/>
                <a:gd name="T5" fmla="*/ 176 h 200"/>
                <a:gd name="T6" fmla="*/ 151 w 278"/>
                <a:gd name="T7" fmla="*/ 184 h 200"/>
                <a:gd name="T8" fmla="*/ 168 w 278"/>
                <a:gd name="T9" fmla="*/ 152 h 200"/>
                <a:gd name="T10" fmla="*/ 202 w 278"/>
                <a:gd name="T11" fmla="*/ 144 h 200"/>
                <a:gd name="T12" fmla="*/ 202 w 278"/>
                <a:gd name="T13" fmla="*/ 104 h 200"/>
                <a:gd name="T14" fmla="*/ 235 w 278"/>
                <a:gd name="T15" fmla="*/ 64 h 200"/>
                <a:gd name="T16" fmla="*/ 278 w 278"/>
                <a:gd name="T17" fmla="*/ 48 h 200"/>
                <a:gd name="T18" fmla="*/ 235 w 278"/>
                <a:gd name="T19" fmla="*/ 0 h 200"/>
                <a:gd name="T20" fmla="*/ 227 w 278"/>
                <a:gd name="T21" fmla="*/ 8 h 200"/>
                <a:gd name="T22" fmla="*/ 227 w 278"/>
                <a:gd name="T23" fmla="*/ 32 h 200"/>
                <a:gd name="T24" fmla="*/ 185 w 278"/>
                <a:gd name="T25" fmla="*/ 40 h 200"/>
                <a:gd name="T26" fmla="*/ 134 w 278"/>
                <a:gd name="T27" fmla="*/ 40 h 200"/>
                <a:gd name="T28" fmla="*/ 101 w 278"/>
                <a:gd name="T29" fmla="*/ 64 h 200"/>
                <a:gd name="T30" fmla="*/ 42 w 278"/>
                <a:gd name="T31" fmla="*/ 64 h 200"/>
                <a:gd name="T32" fmla="*/ 8 w 278"/>
                <a:gd name="T33" fmla="*/ 72 h 200"/>
                <a:gd name="T34" fmla="*/ 0 w 278"/>
                <a:gd name="T35" fmla="*/ 96 h 200"/>
                <a:gd name="T36" fmla="*/ 8 w 278"/>
                <a:gd name="T37" fmla="*/ 152 h 200"/>
                <a:gd name="T38" fmla="*/ 0 w 278"/>
                <a:gd name="T39" fmla="*/ 160 h 200"/>
                <a:gd name="T40" fmla="*/ 25 w 278"/>
                <a:gd name="T41" fmla="*/ 152 h 200"/>
                <a:gd name="T42" fmla="*/ 8 w 278"/>
                <a:gd name="T43" fmla="*/ 176 h 200"/>
                <a:gd name="T44" fmla="*/ 8 w 278"/>
                <a:gd name="T45" fmla="*/ 200 h 200"/>
                <a:gd name="T46" fmla="*/ 16 w 278"/>
                <a:gd name="T47" fmla="*/ 200 h 200"/>
                <a:gd name="T48" fmla="*/ 50 w 278"/>
                <a:gd name="T49" fmla="*/ 192 h 2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78" h="200">
                  <a:moveTo>
                    <a:pt x="50" y="192"/>
                  </a:moveTo>
                  <a:lnTo>
                    <a:pt x="92" y="160"/>
                  </a:lnTo>
                  <a:lnTo>
                    <a:pt x="117" y="176"/>
                  </a:lnTo>
                  <a:lnTo>
                    <a:pt x="151" y="184"/>
                  </a:lnTo>
                  <a:lnTo>
                    <a:pt x="168" y="152"/>
                  </a:lnTo>
                  <a:lnTo>
                    <a:pt x="202" y="144"/>
                  </a:lnTo>
                  <a:lnTo>
                    <a:pt x="202" y="104"/>
                  </a:lnTo>
                  <a:lnTo>
                    <a:pt x="235" y="64"/>
                  </a:lnTo>
                  <a:lnTo>
                    <a:pt x="278" y="48"/>
                  </a:lnTo>
                  <a:lnTo>
                    <a:pt x="235" y="0"/>
                  </a:lnTo>
                  <a:lnTo>
                    <a:pt x="227" y="8"/>
                  </a:lnTo>
                  <a:lnTo>
                    <a:pt x="227" y="32"/>
                  </a:lnTo>
                  <a:lnTo>
                    <a:pt x="185" y="40"/>
                  </a:lnTo>
                  <a:lnTo>
                    <a:pt x="134" y="40"/>
                  </a:lnTo>
                  <a:lnTo>
                    <a:pt x="101" y="64"/>
                  </a:lnTo>
                  <a:lnTo>
                    <a:pt x="42" y="64"/>
                  </a:lnTo>
                  <a:lnTo>
                    <a:pt x="8" y="72"/>
                  </a:lnTo>
                  <a:lnTo>
                    <a:pt x="0" y="96"/>
                  </a:lnTo>
                  <a:lnTo>
                    <a:pt x="8" y="152"/>
                  </a:lnTo>
                  <a:lnTo>
                    <a:pt x="0" y="160"/>
                  </a:lnTo>
                  <a:lnTo>
                    <a:pt x="25" y="152"/>
                  </a:lnTo>
                  <a:lnTo>
                    <a:pt x="8" y="176"/>
                  </a:lnTo>
                  <a:lnTo>
                    <a:pt x="8" y="200"/>
                  </a:lnTo>
                  <a:lnTo>
                    <a:pt x="16" y="200"/>
                  </a:lnTo>
                  <a:lnTo>
                    <a:pt x="50" y="192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58" name="Freeform 52"/>
            <p:cNvSpPr>
              <a:spLocks/>
            </p:cNvSpPr>
            <p:nvPr/>
          </p:nvSpPr>
          <p:spPr bwMode="auto">
            <a:xfrm>
              <a:off x="4106" y="3056"/>
              <a:ext cx="548" cy="416"/>
            </a:xfrm>
            <a:custGeom>
              <a:avLst/>
              <a:gdLst>
                <a:gd name="T0" fmla="*/ 388 w 548"/>
                <a:gd name="T1" fmla="*/ 360 h 416"/>
                <a:gd name="T2" fmla="*/ 379 w 548"/>
                <a:gd name="T3" fmla="*/ 344 h 416"/>
                <a:gd name="T4" fmla="*/ 345 w 548"/>
                <a:gd name="T5" fmla="*/ 328 h 416"/>
                <a:gd name="T6" fmla="*/ 320 w 548"/>
                <a:gd name="T7" fmla="*/ 296 h 416"/>
                <a:gd name="T8" fmla="*/ 270 w 548"/>
                <a:gd name="T9" fmla="*/ 264 h 416"/>
                <a:gd name="T10" fmla="*/ 236 w 548"/>
                <a:gd name="T11" fmla="*/ 216 h 416"/>
                <a:gd name="T12" fmla="*/ 202 w 548"/>
                <a:gd name="T13" fmla="*/ 200 h 416"/>
                <a:gd name="T14" fmla="*/ 219 w 548"/>
                <a:gd name="T15" fmla="*/ 152 h 416"/>
                <a:gd name="T16" fmla="*/ 236 w 548"/>
                <a:gd name="T17" fmla="*/ 152 h 416"/>
                <a:gd name="T18" fmla="*/ 270 w 548"/>
                <a:gd name="T19" fmla="*/ 168 h 416"/>
                <a:gd name="T20" fmla="*/ 278 w 548"/>
                <a:gd name="T21" fmla="*/ 144 h 416"/>
                <a:gd name="T22" fmla="*/ 312 w 548"/>
                <a:gd name="T23" fmla="*/ 136 h 416"/>
                <a:gd name="T24" fmla="*/ 354 w 548"/>
                <a:gd name="T25" fmla="*/ 144 h 416"/>
                <a:gd name="T26" fmla="*/ 404 w 548"/>
                <a:gd name="T27" fmla="*/ 152 h 416"/>
                <a:gd name="T28" fmla="*/ 438 w 548"/>
                <a:gd name="T29" fmla="*/ 144 h 416"/>
                <a:gd name="T30" fmla="*/ 472 w 548"/>
                <a:gd name="T31" fmla="*/ 152 h 416"/>
                <a:gd name="T32" fmla="*/ 522 w 548"/>
                <a:gd name="T33" fmla="*/ 160 h 416"/>
                <a:gd name="T34" fmla="*/ 522 w 548"/>
                <a:gd name="T35" fmla="*/ 128 h 416"/>
                <a:gd name="T36" fmla="*/ 548 w 548"/>
                <a:gd name="T37" fmla="*/ 120 h 416"/>
                <a:gd name="T38" fmla="*/ 522 w 548"/>
                <a:gd name="T39" fmla="*/ 112 h 416"/>
                <a:gd name="T40" fmla="*/ 497 w 548"/>
                <a:gd name="T41" fmla="*/ 80 h 416"/>
                <a:gd name="T42" fmla="*/ 480 w 548"/>
                <a:gd name="T43" fmla="*/ 48 h 416"/>
                <a:gd name="T44" fmla="*/ 421 w 548"/>
                <a:gd name="T45" fmla="*/ 72 h 416"/>
                <a:gd name="T46" fmla="*/ 388 w 548"/>
                <a:gd name="T47" fmla="*/ 72 h 416"/>
                <a:gd name="T48" fmla="*/ 379 w 548"/>
                <a:gd name="T49" fmla="*/ 48 h 416"/>
                <a:gd name="T50" fmla="*/ 345 w 548"/>
                <a:gd name="T51" fmla="*/ 56 h 416"/>
                <a:gd name="T52" fmla="*/ 320 w 548"/>
                <a:gd name="T53" fmla="*/ 40 h 416"/>
                <a:gd name="T54" fmla="*/ 295 w 548"/>
                <a:gd name="T55" fmla="*/ 16 h 416"/>
                <a:gd name="T56" fmla="*/ 261 w 548"/>
                <a:gd name="T57" fmla="*/ 0 h 416"/>
                <a:gd name="T58" fmla="*/ 227 w 548"/>
                <a:gd name="T59" fmla="*/ 8 h 416"/>
                <a:gd name="T60" fmla="*/ 194 w 548"/>
                <a:gd name="T61" fmla="*/ 48 h 416"/>
                <a:gd name="T62" fmla="*/ 194 w 548"/>
                <a:gd name="T63" fmla="*/ 88 h 416"/>
                <a:gd name="T64" fmla="*/ 160 w 548"/>
                <a:gd name="T65" fmla="*/ 96 h 416"/>
                <a:gd name="T66" fmla="*/ 143 w 548"/>
                <a:gd name="T67" fmla="*/ 128 h 416"/>
                <a:gd name="T68" fmla="*/ 109 w 548"/>
                <a:gd name="T69" fmla="*/ 120 h 416"/>
                <a:gd name="T70" fmla="*/ 84 w 548"/>
                <a:gd name="T71" fmla="*/ 104 h 416"/>
                <a:gd name="T72" fmla="*/ 42 w 548"/>
                <a:gd name="T73" fmla="*/ 136 h 416"/>
                <a:gd name="T74" fmla="*/ 8 w 548"/>
                <a:gd name="T75" fmla="*/ 144 h 416"/>
                <a:gd name="T76" fmla="*/ 0 w 548"/>
                <a:gd name="T77" fmla="*/ 144 h 416"/>
                <a:gd name="T78" fmla="*/ 0 w 548"/>
                <a:gd name="T79" fmla="*/ 152 h 416"/>
                <a:gd name="T80" fmla="*/ 34 w 548"/>
                <a:gd name="T81" fmla="*/ 216 h 416"/>
                <a:gd name="T82" fmla="*/ 84 w 548"/>
                <a:gd name="T83" fmla="*/ 152 h 416"/>
                <a:gd name="T84" fmla="*/ 84 w 548"/>
                <a:gd name="T85" fmla="*/ 216 h 416"/>
                <a:gd name="T86" fmla="*/ 126 w 548"/>
                <a:gd name="T87" fmla="*/ 192 h 416"/>
                <a:gd name="T88" fmla="*/ 126 w 548"/>
                <a:gd name="T89" fmla="*/ 240 h 416"/>
                <a:gd name="T90" fmla="*/ 177 w 548"/>
                <a:gd name="T91" fmla="*/ 264 h 416"/>
                <a:gd name="T92" fmla="*/ 160 w 548"/>
                <a:gd name="T93" fmla="*/ 272 h 416"/>
                <a:gd name="T94" fmla="*/ 219 w 548"/>
                <a:gd name="T95" fmla="*/ 312 h 416"/>
                <a:gd name="T96" fmla="*/ 227 w 548"/>
                <a:gd name="T97" fmla="*/ 336 h 416"/>
                <a:gd name="T98" fmla="*/ 253 w 548"/>
                <a:gd name="T99" fmla="*/ 352 h 416"/>
                <a:gd name="T100" fmla="*/ 312 w 548"/>
                <a:gd name="T101" fmla="*/ 360 h 416"/>
                <a:gd name="T102" fmla="*/ 371 w 548"/>
                <a:gd name="T103" fmla="*/ 384 h 416"/>
                <a:gd name="T104" fmla="*/ 312 w 548"/>
                <a:gd name="T105" fmla="*/ 392 h 416"/>
                <a:gd name="T106" fmla="*/ 413 w 548"/>
                <a:gd name="T107" fmla="*/ 416 h 416"/>
                <a:gd name="T108" fmla="*/ 413 w 548"/>
                <a:gd name="T109" fmla="*/ 384 h 416"/>
                <a:gd name="T110" fmla="*/ 388 w 548"/>
                <a:gd name="T111" fmla="*/ 360 h 41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48" h="416">
                  <a:moveTo>
                    <a:pt x="388" y="360"/>
                  </a:moveTo>
                  <a:lnTo>
                    <a:pt x="379" y="344"/>
                  </a:lnTo>
                  <a:lnTo>
                    <a:pt x="345" y="328"/>
                  </a:lnTo>
                  <a:lnTo>
                    <a:pt x="320" y="296"/>
                  </a:lnTo>
                  <a:lnTo>
                    <a:pt x="270" y="264"/>
                  </a:lnTo>
                  <a:lnTo>
                    <a:pt x="236" y="216"/>
                  </a:lnTo>
                  <a:lnTo>
                    <a:pt x="202" y="200"/>
                  </a:lnTo>
                  <a:lnTo>
                    <a:pt x="219" y="152"/>
                  </a:lnTo>
                  <a:lnTo>
                    <a:pt x="236" y="152"/>
                  </a:lnTo>
                  <a:lnTo>
                    <a:pt x="270" y="168"/>
                  </a:lnTo>
                  <a:lnTo>
                    <a:pt x="278" y="144"/>
                  </a:lnTo>
                  <a:lnTo>
                    <a:pt x="312" y="136"/>
                  </a:lnTo>
                  <a:lnTo>
                    <a:pt x="354" y="144"/>
                  </a:lnTo>
                  <a:lnTo>
                    <a:pt x="404" y="152"/>
                  </a:lnTo>
                  <a:lnTo>
                    <a:pt x="438" y="144"/>
                  </a:lnTo>
                  <a:lnTo>
                    <a:pt x="472" y="152"/>
                  </a:lnTo>
                  <a:lnTo>
                    <a:pt x="522" y="160"/>
                  </a:lnTo>
                  <a:lnTo>
                    <a:pt x="522" y="128"/>
                  </a:lnTo>
                  <a:lnTo>
                    <a:pt x="548" y="120"/>
                  </a:lnTo>
                  <a:lnTo>
                    <a:pt x="522" y="112"/>
                  </a:lnTo>
                  <a:lnTo>
                    <a:pt x="497" y="80"/>
                  </a:lnTo>
                  <a:lnTo>
                    <a:pt x="480" y="48"/>
                  </a:lnTo>
                  <a:lnTo>
                    <a:pt x="421" y="72"/>
                  </a:lnTo>
                  <a:lnTo>
                    <a:pt x="388" y="72"/>
                  </a:lnTo>
                  <a:lnTo>
                    <a:pt x="379" y="48"/>
                  </a:lnTo>
                  <a:lnTo>
                    <a:pt x="345" y="56"/>
                  </a:lnTo>
                  <a:lnTo>
                    <a:pt x="320" y="40"/>
                  </a:lnTo>
                  <a:lnTo>
                    <a:pt x="295" y="16"/>
                  </a:lnTo>
                  <a:lnTo>
                    <a:pt x="261" y="0"/>
                  </a:lnTo>
                  <a:lnTo>
                    <a:pt x="227" y="8"/>
                  </a:lnTo>
                  <a:lnTo>
                    <a:pt x="194" y="48"/>
                  </a:lnTo>
                  <a:lnTo>
                    <a:pt x="194" y="88"/>
                  </a:lnTo>
                  <a:lnTo>
                    <a:pt x="160" y="96"/>
                  </a:lnTo>
                  <a:lnTo>
                    <a:pt x="143" y="128"/>
                  </a:lnTo>
                  <a:lnTo>
                    <a:pt x="109" y="120"/>
                  </a:lnTo>
                  <a:lnTo>
                    <a:pt x="84" y="104"/>
                  </a:lnTo>
                  <a:lnTo>
                    <a:pt x="42" y="136"/>
                  </a:lnTo>
                  <a:lnTo>
                    <a:pt x="8" y="144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34" y="216"/>
                  </a:lnTo>
                  <a:lnTo>
                    <a:pt x="84" y="152"/>
                  </a:lnTo>
                  <a:lnTo>
                    <a:pt x="84" y="216"/>
                  </a:lnTo>
                  <a:lnTo>
                    <a:pt x="126" y="192"/>
                  </a:lnTo>
                  <a:lnTo>
                    <a:pt x="126" y="240"/>
                  </a:lnTo>
                  <a:lnTo>
                    <a:pt x="177" y="264"/>
                  </a:lnTo>
                  <a:lnTo>
                    <a:pt x="160" y="272"/>
                  </a:lnTo>
                  <a:lnTo>
                    <a:pt x="219" y="312"/>
                  </a:lnTo>
                  <a:lnTo>
                    <a:pt x="227" y="336"/>
                  </a:lnTo>
                  <a:lnTo>
                    <a:pt x="253" y="352"/>
                  </a:lnTo>
                  <a:lnTo>
                    <a:pt x="312" y="360"/>
                  </a:lnTo>
                  <a:lnTo>
                    <a:pt x="371" y="384"/>
                  </a:lnTo>
                  <a:lnTo>
                    <a:pt x="312" y="392"/>
                  </a:lnTo>
                  <a:lnTo>
                    <a:pt x="413" y="416"/>
                  </a:lnTo>
                  <a:lnTo>
                    <a:pt x="413" y="384"/>
                  </a:lnTo>
                  <a:lnTo>
                    <a:pt x="388" y="36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59" name="Freeform 53"/>
            <p:cNvSpPr>
              <a:spLocks/>
            </p:cNvSpPr>
            <p:nvPr/>
          </p:nvSpPr>
          <p:spPr bwMode="auto">
            <a:xfrm>
              <a:off x="4308" y="3192"/>
              <a:ext cx="388" cy="320"/>
            </a:xfrm>
            <a:custGeom>
              <a:avLst/>
              <a:gdLst>
                <a:gd name="T0" fmla="*/ 287 w 388"/>
                <a:gd name="T1" fmla="*/ 264 h 320"/>
                <a:gd name="T2" fmla="*/ 312 w 388"/>
                <a:gd name="T3" fmla="*/ 248 h 320"/>
                <a:gd name="T4" fmla="*/ 320 w 388"/>
                <a:gd name="T5" fmla="*/ 216 h 320"/>
                <a:gd name="T6" fmla="*/ 346 w 388"/>
                <a:gd name="T7" fmla="*/ 216 h 320"/>
                <a:gd name="T8" fmla="*/ 337 w 388"/>
                <a:gd name="T9" fmla="*/ 192 h 320"/>
                <a:gd name="T10" fmla="*/ 388 w 388"/>
                <a:gd name="T11" fmla="*/ 176 h 320"/>
                <a:gd name="T12" fmla="*/ 362 w 388"/>
                <a:gd name="T13" fmla="*/ 136 h 320"/>
                <a:gd name="T14" fmla="*/ 388 w 388"/>
                <a:gd name="T15" fmla="*/ 120 h 320"/>
                <a:gd name="T16" fmla="*/ 346 w 388"/>
                <a:gd name="T17" fmla="*/ 96 h 320"/>
                <a:gd name="T18" fmla="*/ 337 w 388"/>
                <a:gd name="T19" fmla="*/ 64 h 320"/>
                <a:gd name="T20" fmla="*/ 337 w 388"/>
                <a:gd name="T21" fmla="*/ 32 h 320"/>
                <a:gd name="T22" fmla="*/ 304 w 388"/>
                <a:gd name="T23" fmla="*/ 32 h 320"/>
                <a:gd name="T24" fmla="*/ 295 w 388"/>
                <a:gd name="T25" fmla="*/ 16 h 320"/>
                <a:gd name="T26" fmla="*/ 270 w 388"/>
                <a:gd name="T27" fmla="*/ 16 h 320"/>
                <a:gd name="T28" fmla="*/ 236 w 388"/>
                <a:gd name="T29" fmla="*/ 8 h 320"/>
                <a:gd name="T30" fmla="*/ 202 w 388"/>
                <a:gd name="T31" fmla="*/ 16 h 320"/>
                <a:gd name="T32" fmla="*/ 152 w 388"/>
                <a:gd name="T33" fmla="*/ 8 h 320"/>
                <a:gd name="T34" fmla="*/ 110 w 388"/>
                <a:gd name="T35" fmla="*/ 0 h 320"/>
                <a:gd name="T36" fmla="*/ 76 w 388"/>
                <a:gd name="T37" fmla="*/ 8 h 320"/>
                <a:gd name="T38" fmla="*/ 68 w 388"/>
                <a:gd name="T39" fmla="*/ 32 h 320"/>
                <a:gd name="T40" fmla="*/ 34 w 388"/>
                <a:gd name="T41" fmla="*/ 16 h 320"/>
                <a:gd name="T42" fmla="*/ 17 w 388"/>
                <a:gd name="T43" fmla="*/ 16 h 320"/>
                <a:gd name="T44" fmla="*/ 0 w 388"/>
                <a:gd name="T45" fmla="*/ 64 h 320"/>
                <a:gd name="T46" fmla="*/ 34 w 388"/>
                <a:gd name="T47" fmla="*/ 80 h 320"/>
                <a:gd name="T48" fmla="*/ 68 w 388"/>
                <a:gd name="T49" fmla="*/ 128 h 320"/>
                <a:gd name="T50" fmla="*/ 118 w 388"/>
                <a:gd name="T51" fmla="*/ 160 h 320"/>
                <a:gd name="T52" fmla="*/ 143 w 388"/>
                <a:gd name="T53" fmla="*/ 192 h 320"/>
                <a:gd name="T54" fmla="*/ 177 w 388"/>
                <a:gd name="T55" fmla="*/ 208 h 320"/>
                <a:gd name="T56" fmla="*/ 186 w 388"/>
                <a:gd name="T57" fmla="*/ 224 h 320"/>
                <a:gd name="T58" fmla="*/ 211 w 388"/>
                <a:gd name="T59" fmla="*/ 248 h 320"/>
                <a:gd name="T60" fmla="*/ 211 w 388"/>
                <a:gd name="T61" fmla="*/ 280 h 320"/>
                <a:gd name="T62" fmla="*/ 295 w 388"/>
                <a:gd name="T63" fmla="*/ 320 h 320"/>
                <a:gd name="T64" fmla="*/ 295 w 388"/>
                <a:gd name="T65" fmla="*/ 280 h 320"/>
                <a:gd name="T66" fmla="*/ 287 w 388"/>
                <a:gd name="T67" fmla="*/ 264 h 3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88" h="320">
                  <a:moveTo>
                    <a:pt x="287" y="264"/>
                  </a:moveTo>
                  <a:lnTo>
                    <a:pt x="312" y="248"/>
                  </a:lnTo>
                  <a:lnTo>
                    <a:pt x="320" y="216"/>
                  </a:lnTo>
                  <a:lnTo>
                    <a:pt x="346" y="216"/>
                  </a:lnTo>
                  <a:lnTo>
                    <a:pt x="337" y="192"/>
                  </a:lnTo>
                  <a:lnTo>
                    <a:pt x="388" y="176"/>
                  </a:lnTo>
                  <a:lnTo>
                    <a:pt x="362" y="136"/>
                  </a:lnTo>
                  <a:lnTo>
                    <a:pt x="388" y="120"/>
                  </a:lnTo>
                  <a:lnTo>
                    <a:pt x="346" y="96"/>
                  </a:lnTo>
                  <a:lnTo>
                    <a:pt x="337" y="64"/>
                  </a:lnTo>
                  <a:lnTo>
                    <a:pt x="337" y="32"/>
                  </a:lnTo>
                  <a:lnTo>
                    <a:pt x="304" y="32"/>
                  </a:lnTo>
                  <a:lnTo>
                    <a:pt x="295" y="16"/>
                  </a:lnTo>
                  <a:lnTo>
                    <a:pt x="270" y="16"/>
                  </a:lnTo>
                  <a:lnTo>
                    <a:pt x="236" y="8"/>
                  </a:lnTo>
                  <a:lnTo>
                    <a:pt x="202" y="16"/>
                  </a:lnTo>
                  <a:lnTo>
                    <a:pt x="152" y="8"/>
                  </a:lnTo>
                  <a:lnTo>
                    <a:pt x="110" y="0"/>
                  </a:lnTo>
                  <a:lnTo>
                    <a:pt x="76" y="8"/>
                  </a:lnTo>
                  <a:lnTo>
                    <a:pt x="68" y="32"/>
                  </a:lnTo>
                  <a:lnTo>
                    <a:pt x="34" y="16"/>
                  </a:lnTo>
                  <a:lnTo>
                    <a:pt x="17" y="16"/>
                  </a:lnTo>
                  <a:lnTo>
                    <a:pt x="0" y="64"/>
                  </a:lnTo>
                  <a:lnTo>
                    <a:pt x="34" y="80"/>
                  </a:lnTo>
                  <a:lnTo>
                    <a:pt x="68" y="128"/>
                  </a:lnTo>
                  <a:lnTo>
                    <a:pt x="118" y="160"/>
                  </a:lnTo>
                  <a:lnTo>
                    <a:pt x="143" y="192"/>
                  </a:lnTo>
                  <a:lnTo>
                    <a:pt x="177" y="208"/>
                  </a:lnTo>
                  <a:lnTo>
                    <a:pt x="186" y="224"/>
                  </a:lnTo>
                  <a:lnTo>
                    <a:pt x="211" y="248"/>
                  </a:lnTo>
                  <a:lnTo>
                    <a:pt x="211" y="280"/>
                  </a:lnTo>
                  <a:lnTo>
                    <a:pt x="295" y="320"/>
                  </a:lnTo>
                  <a:lnTo>
                    <a:pt x="295" y="280"/>
                  </a:lnTo>
                  <a:lnTo>
                    <a:pt x="287" y="2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60" name="Freeform 54"/>
            <p:cNvSpPr>
              <a:spLocks/>
            </p:cNvSpPr>
            <p:nvPr/>
          </p:nvSpPr>
          <p:spPr bwMode="auto">
            <a:xfrm>
              <a:off x="4333" y="2760"/>
              <a:ext cx="573" cy="368"/>
            </a:xfrm>
            <a:custGeom>
              <a:avLst/>
              <a:gdLst>
                <a:gd name="T0" fmla="*/ 295 w 573"/>
                <a:gd name="T1" fmla="*/ 320 h 368"/>
                <a:gd name="T2" fmla="*/ 329 w 573"/>
                <a:gd name="T3" fmla="*/ 304 h 368"/>
                <a:gd name="T4" fmla="*/ 380 w 573"/>
                <a:gd name="T5" fmla="*/ 304 h 368"/>
                <a:gd name="T6" fmla="*/ 413 w 573"/>
                <a:gd name="T7" fmla="*/ 288 h 368"/>
                <a:gd name="T8" fmla="*/ 439 w 573"/>
                <a:gd name="T9" fmla="*/ 272 h 368"/>
                <a:gd name="T10" fmla="*/ 455 w 573"/>
                <a:gd name="T11" fmla="*/ 264 h 368"/>
                <a:gd name="T12" fmla="*/ 464 w 573"/>
                <a:gd name="T13" fmla="*/ 224 h 368"/>
                <a:gd name="T14" fmla="*/ 472 w 573"/>
                <a:gd name="T15" fmla="*/ 200 h 368"/>
                <a:gd name="T16" fmla="*/ 498 w 573"/>
                <a:gd name="T17" fmla="*/ 168 h 368"/>
                <a:gd name="T18" fmla="*/ 523 w 573"/>
                <a:gd name="T19" fmla="*/ 112 h 368"/>
                <a:gd name="T20" fmla="*/ 548 w 573"/>
                <a:gd name="T21" fmla="*/ 72 h 368"/>
                <a:gd name="T22" fmla="*/ 573 w 573"/>
                <a:gd name="T23" fmla="*/ 48 h 368"/>
                <a:gd name="T24" fmla="*/ 548 w 573"/>
                <a:gd name="T25" fmla="*/ 24 h 368"/>
                <a:gd name="T26" fmla="*/ 514 w 573"/>
                <a:gd name="T27" fmla="*/ 0 h 368"/>
                <a:gd name="T28" fmla="*/ 472 w 573"/>
                <a:gd name="T29" fmla="*/ 8 h 368"/>
                <a:gd name="T30" fmla="*/ 447 w 573"/>
                <a:gd name="T31" fmla="*/ 0 h 368"/>
                <a:gd name="T32" fmla="*/ 405 w 573"/>
                <a:gd name="T33" fmla="*/ 8 h 368"/>
                <a:gd name="T34" fmla="*/ 371 w 573"/>
                <a:gd name="T35" fmla="*/ 8 h 368"/>
                <a:gd name="T36" fmla="*/ 329 w 573"/>
                <a:gd name="T37" fmla="*/ 56 h 368"/>
                <a:gd name="T38" fmla="*/ 287 w 573"/>
                <a:gd name="T39" fmla="*/ 48 h 368"/>
                <a:gd name="T40" fmla="*/ 279 w 573"/>
                <a:gd name="T41" fmla="*/ 64 h 368"/>
                <a:gd name="T42" fmla="*/ 228 w 573"/>
                <a:gd name="T43" fmla="*/ 80 h 368"/>
                <a:gd name="T44" fmla="*/ 228 w 573"/>
                <a:gd name="T45" fmla="*/ 112 h 368"/>
                <a:gd name="T46" fmla="*/ 110 w 573"/>
                <a:gd name="T47" fmla="*/ 128 h 368"/>
                <a:gd name="T48" fmla="*/ 85 w 573"/>
                <a:gd name="T49" fmla="*/ 112 h 368"/>
                <a:gd name="T50" fmla="*/ 68 w 573"/>
                <a:gd name="T51" fmla="*/ 104 h 368"/>
                <a:gd name="T52" fmla="*/ 68 w 573"/>
                <a:gd name="T53" fmla="*/ 128 h 368"/>
                <a:gd name="T54" fmla="*/ 26 w 573"/>
                <a:gd name="T55" fmla="*/ 144 h 368"/>
                <a:gd name="T56" fmla="*/ 26 w 573"/>
                <a:gd name="T57" fmla="*/ 184 h 368"/>
                <a:gd name="T58" fmla="*/ 17 w 573"/>
                <a:gd name="T59" fmla="*/ 224 h 368"/>
                <a:gd name="T60" fmla="*/ 0 w 573"/>
                <a:gd name="T61" fmla="*/ 240 h 368"/>
                <a:gd name="T62" fmla="*/ 43 w 573"/>
                <a:gd name="T63" fmla="*/ 288 h 368"/>
                <a:gd name="T64" fmla="*/ 34 w 573"/>
                <a:gd name="T65" fmla="*/ 296 h 368"/>
                <a:gd name="T66" fmla="*/ 68 w 573"/>
                <a:gd name="T67" fmla="*/ 312 h 368"/>
                <a:gd name="T68" fmla="*/ 93 w 573"/>
                <a:gd name="T69" fmla="*/ 336 h 368"/>
                <a:gd name="T70" fmla="*/ 118 w 573"/>
                <a:gd name="T71" fmla="*/ 352 h 368"/>
                <a:gd name="T72" fmla="*/ 152 w 573"/>
                <a:gd name="T73" fmla="*/ 344 h 368"/>
                <a:gd name="T74" fmla="*/ 161 w 573"/>
                <a:gd name="T75" fmla="*/ 368 h 368"/>
                <a:gd name="T76" fmla="*/ 194 w 573"/>
                <a:gd name="T77" fmla="*/ 368 h 368"/>
                <a:gd name="T78" fmla="*/ 253 w 573"/>
                <a:gd name="T79" fmla="*/ 344 h 368"/>
                <a:gd name="T80" fmla="*/ 262 w 573"/>
                <a:gd name="T81" fmla="*/ 344 h 368"/>
                <a:gd name="T82" fmla="*/ 270 w 573"/>
                <a:gd name="T83" fmla="*/ 320 h 368"/>
                <a:gd name="T84" fmla="*/ 295 w 573"/>
                <a:gd name="T85" fmla="*/ 320 h 3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73" h="368">
                  <a:moveTo>
                    <a:pt x="295" y="320"/>
                  </a:moveTo>
                  <a:lnTo>
                    <a:pt x="329" y="304"/>
                  </a:lnTo>
                  <a:lnTo>
                    <a:pt x="380" y="304"/>
                  </a:lnTo>
                  <a:lnTo>
                    <a:pt x="413" y="288"/>
                  </a:lnTo>
                  <a:lnTo>
                    <a:pt x="439" y="272"/>
                  </a:lnTo>
                  <a:lnTo>
                    <a:pt x="455" y="264"/>
                  </a:lnTo>
                  <a:lnTo>
                    <a:pt x="464" y="224"/>
                  </a:lnTo>
                  <a:lnTo>
                    <a:pt x="472" y="200"/>
                  </a:lnTo>
                  <a:lnTo>
                    <a:pt x="498" y="168"/>
                  </a:lnTo>
                  <a:lnTo>
                    <a:pt x="523" y="112"/>
                  </a:lnTo>
                  <a:lnTo>
                    <a:pt x="548" y="72"/>
                  </a:lnTo>
                  <a:lnTo>
                    <a:pt x="573" y="48"/>
                  </a:lnTo>
                  <a:lnTo>
                    <a:pt x="548" y="24"/>
                  </a:lnTo>
                  <a:lnTo>
                    <a:pt x="514" y="0"/>
                  </a:lnTo>
                  <a:lnTo>
                    <a:pt x="472" y="8"/>
                  </a:lnTo>
                  <a:lnTo>
                    <a:pt x="447" y="0"/>
                  </a:lnTo>
                  <a:lnTo>
                    <a:pt x="405" y="8"/>
                  </a:lnTo>
                  <a:lnTo>
                    <a:pt x="371" y="8"/>
                  </a:lnTo>
                  <a:lnTo>
                    <a:pt x="329" y="56"/>
                  </a:lnTo>
                  <a:lnTo>
                    <a:pt x="287" y="48"/>
                  </a:lnTo>
                  <a:lnTo>
                    <a:pt x="279" y="64"/>
                  </a:lnTo>
                  <a:lnTo>
                    <a:pt x="228" y="80"/>
                  </a:lnTo>
                  <a:lnTo>
                    <a:pt x="228" y="112"/>
                  </a:lnTo>
                  <a:lnTo>
                    <a:pt x="110" y="128"/>
                  </a:lnTo>
                  <a:lnTo>
                    <a:pt x="85" y="112"/>
                  </a:lnTo>
                  <a:lnTo>
                    <a:pt x="68" y="104"/>
                  </a:lnTo>
                  <a:lnTo>
                    <a:pt x="68" y="128"/>
                  </a:lnTo>
                  <a:lnTo>
                    <a:pt x="26" y="144"/>
                  </a:lnTo>
                  <a:lnTo>
                    <a:pt x="26" y="184"/>
                  </a:lnTo>
                  <a:lnTo>
                    <a:pt x="17" y="224"/>
                  </a:lnTo>
                  <a:lnTo>
                    <a:pt x="0" y="240"/>
                  </a:lnTo>
                  <a:lnTo>
                    <a:pt x="43" y="288"/>
                  </a:lnTo>
                  <a:lnTo>
                    <a:pt x="34" y="296"/>
                  </a:lnTo>
                  <a:lnTo>
                    <a:pt x="68" y="312"/>
                  </a:lnTo>
                  <a:lnTo>
                    <a:pt x="93" y="336"/>
                  </a:lnTo>
                  <a:lnTo>
                    <a:pt x="118" y="352"/>
                  </a:lnTo>
                  <a:lnTo>
                    <a:pt x="152" y="344"/>
                  </a:lnTo>
                  <a:lnTo>
                    <a:pt x="161" y="368"/>
                  </a:lnTo>
                  <a:lnTo>
                    <a:pt x="194" y="368"/>
                  </a:lnTo>
                  <a:lnTo>
                    <a:pt x="253" y="344"/>
                  </a:lnTo>
                  <a:lnTo>
                    <a:pt x="262" y="344"/>
                  </a:lnTo>
                  <a:lnTo>
                    <a:pt x="270" y="320"/>
                  </a:lnTo>
                  <a:lnTo>
                    <a:pt x="295" y="3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61" name="Freeform 55"/>
            <p:cNvSpPr>
              <a:spLocks/>
            </p:cNvSpPr>
            <p:nvPr/>
          </p:nvSpPr>
          <p:spPr bwMode="auto">
            <a:xfrm>
              <a:off x="4308" y="3192"/>
              <a:ext cx="388" cy="320"/>
            </a:xfrm>
            <a:custGeom>
              <a:avLst/>
              <a:gdLst>
                <a:gd name="T0" fmla="*/ 287 w 388"/>
                <a:gd name="T1" fmla="*/ 264 h 320"/>
                <a:gd name="T2" fmla="*/ 312 w 388"/>
                <a:gd name="T3" fmla="*/ 248 h 320"/>
                <a:gd name="T4" fmla="*/ 320 w 388"/>
                <a:gd name="T5" fmla="*/ 216 h 320"/>
                <a:gd name="T6" fmla="*/ 346 w 388"/>
                <a:gd name="T7" fmla="*/ 216 h 320"/>
                <a:gd name="T8" fmla="*/ 337 w 388"/>
                <a:gd name="T9" fmla="*/ 192 h 320"/>
                <a:gd name="T10" fmla="*/ 388 w 388"/>
                <a:gd name="T11" fmla="*/ 176 h 320"/>
                <a:gd name="T12" fmla="*/ 362 w 388"/>
                <a:gd name="T13" fmla="*/ 136 h 320"/>
                <a:gd name="T14" fmla="*/ 388 w 388"/>
                <a:gd name="T15" fmla="*/ 120 h 320"/>
                <a:gd name="T16" fmla="*/ 346 w 388"/>
                <a:gd name="T17" fmla="*/ 96 h 320"/>
                <a:gd name="T18" fmla="*/ 337 w 388"/>
                <a:gd name="T19" fmla="*/ 64 h 320"/>
                <a:gd name="T20" fmla="*/ 337 w 388"/>
                <a:gd name="T21" fmla="*/ 32 h 320"/>
                <a:gd name="T22" fmla="*/ 304 w 388"/>
                <a:gd name="T23" fmla="*/ 32 h 320"/>
                <a:gd name="T24" fmla="*/ 295 w 388"/>
                <a:gd name="T25" fmla="*/ 16 h 320"/>
                <a:gd name="T26" fmla="*/ 270 w 388"/>
                <a:gd name="T27" fmla="*/ 16 h 320"/>
                <a:gd name="T28" fmla="*/ 236 w 388"/>
                <a:gd name="T29" fmla="*/ 8 h 320"/>
                <a:gd name="T30" fmla="*/ 202 w 388"/>
                <a:gd name="T31" fmla="*/ 16 h 320"/>
                <a:gd name="T32" fmla="*/ 152 w 388"/>
                <a:gd name="T33" fmla="*/ 8 h 320"/>
                <a:gd name="T34" fmla="*/ 110 w 388"/>
                <a:gd name="T35" fmla="*/ 0 h 320"/>
                <a:gd name="T36" fmla="*/ 76 w 388"/>
                <a:gd name="T37" fmla="*/ 8 h 320"/>
                <a:gd name="T38" fmla="*/ 68 w 388"/>
                <a:gd name="T39" fmla="*/ 32 h 320"/>
                <a:gd name="T40" fmla="*/ 34 w 388"/>
                <a:gd name="T41" fmla="*/ 16 h 320"/>
                <a:gd name="T42" fmla="*/ 17 w 388"/>
                <a:gd name="T43" fmla="*/ 16 h 320"/>
                <a:gd name="T44" fmla="*/ 0 w 388"/>
                <a:gd name="T45" fmla="*/ 64 h 320"/>
                <a:gd name="T46" fmla="*/ 34 w 388"/>
                <a:gd name="T47" fmla="*/ 80 h 320"/>
                <a:gd name="T48" fmla="*/ 68 w 388"/>
                <a:gd name="T49" fmla="*/ 128 h 320"/>
                <a:gd name="T50" fmla="*/ 118 w 388"/>
                <a:gd name="T51" fmla="*/ 160 h 320"/>
                <a:gd name="T52" fmla="*/ 143 w 388"/>
                <a:gd name="T53" fmla="*/ 192 h 320"/>
                <a:gd name="T54" fmla="*/ 177 w 388"/>
                <a:gd name="T55" fmla="*/ 208 h 320"/>
                <a:gd name="T56" fmla="*/ 186 w 388"/>
                <a:gd name="T57" fmla="*/ 224 h 320"/>
                <a:gd name="T58" fmla="*/ 211 w 388"/>
                <a:gd name="T59" fmla="*/ 248 h 320"/>
                <a:gd name="T60" fmla="*/ 211 w 388"/>
                <a:gd name="T61" fmla="*/ 280 h 320"/>
                <a:gd name="T62" fmla="*/ 295 w 388"/>
                <a:gd name="T63" fmla="*/ 320 h 320"/>
                <a:gd name="T64" fmla="*/ 295 w 388"/>
                <a:gd name="T65" fmla="*/ 280 h 320"/>
                <a:gd name="T66" fmla="*/ 287 w 388"/>
                <a:gd name="T67" fmla="*/ 264 h 3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88" h="320">
                  <a:moveTo>
                    <a:pt x="287" y="264"/>
                  </a:moveTo>
                  <a:lnTo>
                    <a:pt x="312" y="248"/>
                  </a:lnTo>
                  <a:lnTo>
                    <a:pt x="320" y="216"/>
                  </a:lnTo>
                  <a:lnTo>
                    <a:pt x="346" y="216"/>
                  </a:lnTo>
                  <a:lnTo>
                    <a:pt x="337" y="192"/>
                  </a:lnTo>
                  <a:lnTo>
                    <a:pt x="388" y="176"/>
                  </a:lnTo>
                  <a:lnTo>
                    <a:pt x="362" y="136"/>
                  </a:lnTo>
                  <a:lnTo>
                    <a:pt x="388" y="120"/>
                  </a:lnTo>
                  <a:lnTo>
                    <a:pt x="346" y="96"/>
                  </a:lnTo>
                  <a:lnTo>
                    <a:pt x="337" y="64"/>
                  </a:lnTo>
                  <a:lnTo>
                    <a:pt x="337" y="32"/>
                  </a:lnTo>
                  <a:lnTo>
                    <a:pt x="304" y="32"/>
                  </a:lnTo>
                  <a:lnTo>
                    <a:pt x="295" y="16"/>
                  </a:lnTo>
                  <a:lnTo>
                    <a:pt x="270" y="16"/>
                  </a:lnTo>
                  <a:lnTo>
                    <a:pt x="236" y="8"/>
                  </a:lnTo>
                  <a:lnTo>
                    <a:pt x="202" y="16"/>
                  </a:lnTo>
                  <a:lnTo>
                    <a:pt x="152" y="8"/>
                  </a:lnTo>
                  <a:lnTo>
                    <a:pt x="110" y="0"/>
                  </a:lnTo>
                  <a:lnTo>
                    <a:pt x="76" y="8"/>
                  </a:lnTo>
                  <a:lnTo>
                    <a:pt x="68" y="32"/>
                  </a:lnTo>
                  <a:lnTo>
                    <a:pt x="34" y="16"/>
                  </a:lnTo>
                  <a:lnTo>
                    <a:pt x="17" y="16"/>
                  </a:lnTo>
                  <a:lnTo>
                    <a:pt x="0" y="64"/>
                  </a:lnTo>
                  <a:lnTo>
                    <a:pt x="34" y="80"/>
                  </a:lnTo>
                  <a:lnTo>
                    <a:pt x="68" y="128"/>
                  </a:lnTo>
                  <a:lnTo>
                    <a:pt x="118" y="160"/>
                  </a:lnTo>
                  <a:lnTo>
                    <a:pt x="143" y="192"/>
                  </a:lnTo>
                  <a:lnTo>
                    <a:pt x="177" y="208"/>
                  </a:lnTo>
                  <a:lnTo>
                    <a:pt x="186" y="224"/>
                  </a:lnTo>
                  <a:lnTo>
                    <a:pt x="211" y="248"/>
                  </a:lnTo>
                  <a:lnTo>
                    <a:pt x="211" y="280"/>
                  </a:lnTo>
                  <a:lnTo>
                    <a:pt x="295" y="320"/>
                  </a:lnTo>
                  <a:lnTo>
                    <a:pt x="295" y="280"/>
                  </a:lnTo>
                  <a:lnTo>
                    <a:pt x="287" y="264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62" name="Freeform 56"/>
            <p:cNvSpPr>
              <a:spLocks/>
            </p:cNvSpPr>
            <p:nvPr/>
          </p:nvSpPr>
          <p:spPr bwMode="auto">
            <a:xfrm>
              <a:off x="4333" y="2760"/>
              <a:ext cx="573" cy="368"/>
            </a:xfrm>
            <a:custGeom>
              <a:avLst/>
              <a:gdLst>
                <a:gd name="T0" fmla="*/ 295 w 573"/>
                <a:gd name="T1" fmla="*/ 320 h 368"/>
                <a:gd name="T2" fmla="*/ 329 w 573"/>
                <a:gd name="T3" fmla="*/ 304 h 368"/>
                <a:gd name="T4" fmla="*/ 380 w 573"/>
                <a:gd name="T5" fmla="*/ 304 h 368"/>
                <a:gd name="T6" fmla="*/ 413 w 573"/>
                <a:gd name="T7" fmla="*/ 288 h 368"/>
                <a:gd name="T8" fmla="*/ 439 w 573"/>
                <a:gd name="T9" fmla="*/ 272 h 368"/>
                <a:gd name="T10" fmla="*/ 455 w 573"/>
                <a:gd name="T11" fmla="*/ 264 h 368"/>
                <a:gd name="T12" fmla="*/ 464 w 573"/>
                <a:gd name="T13" fmla="*/ 224 h 368"/>
                <a:gd name="T14" fmla="*/ 472 w 573"/>
                <a:gd name="T15" fmla="*/ 200 h 368"/>
                <a:gd name="T16" fmla="*/ 498 w 573"/>
                <a:gd name="T17" fmla="*/ 168 h 368"/>
                <a:gd name="T18" fmla="*/ 523 w 573"/>
                <a:gd name="T19" fmla="*/ 112 h 368"/>
                <a:gd name="T20" fmla="*/ 548 w 573"/>
                <a:gd name="T21" fmla="*/ 72 h 368"/>
                <a:gd name="T22" fmla="*/ 573 w 573"/>
                <a:gd name="T23" fmla="*/ 48 h 368"/>
                <a:gd name="T24" fmla="*/ 548 w 573"/>
                <a:gd name="T25" fmla="*/ 24 h 368"/>
                <a:gd name="T26" fmla="*/ 514 w 573"/>
                <a:gd name="T27" fmla="*/ 0 h 368"/>
                <a:gd name="T28" fmla="*/ 472 w 573"/>
                <a:gd name="T29" fmla="*/ 8 h 368"/>
                <a:gd name="T30" fmla="*/ 447 w 573"/>
                <a:gd name="T31" fmla="*/ 0 h 368"/>
                <a:gd name="T32" fmla="*/ 405 w 573"/>
                <a:gd name="T33" fmla="*/ 8 h 368"/>
                <a:gd name="T34" fmla="*/ 371 w 573"/>
                <a:gd name="T35" fmla="*/ 8 h 368"/>
                <a:gd name="T36" fmla="*/ 329 w 573"/>
                <a:gd name="T37" fmla="*/ 56 h 368"/>
                <a:gd name="T38" fmla="*/ 287 w 573"/>
                <a:gd name="T39" fmla="*/ 48 h 368"/>
                <a:gd name="T40" fmla="*/ 279 w 573"/>
                <a:gd name="T41" fmla="*/ 64 h 368"/>
                <a:gd name="T42" fmla="*/ 228 w 573"/>
                <a:gd name="T43" fmla="*/ 80 h 368"/>
                <a:gd name="T44" fmla="*/ 228 w 573"/>
                <a:gd name="T45" fmla="*/ 112 h 368"/>
                <a:gd name="T46" fmla="*/ 110 w 573"/>
                <a:gd name="T47" fmla="*/ 128 h 368"/>
                <a:gd name="T48" fmla="*/ 85 w 573"/>
                <a:gd name="T49" fmla="*/ 112 h 368"/>
                <a:gd name="T50" fmla="*/ 68 w 573"/>
                <a:gd name="T51" fmla="*/ 104 h 368"/>
                <a:gd name="T52" fmla="*/ 68 w 573"/>
                <a:gd name="T53" fmla="*/ 128 h 368"/>
                <a:gd name="T54" fmla="*/ 26 w 573"/>
                <a:gd name="T55" fmla="*/ 144 h 368"/>
                <a:gd name="T56" fmla="*/ 26 w 573"/>
                <a:gd name="T57" fmla="*/ 184 h 368"/>
                <a:gd name="T58" fmla="*/ 17 w 573"/>
                <a:gd name="T59" fmla="*/ 224 h 368"/>
                <a:gd name="T60" fmla="*/ 0 w 573"/>
                <a:gd name="T61" fmla="*/ 240 h 368"/>
                <a:gd name="T62" fmla="*/ 43 w 573"/>
                <a:gd name="T63" fmla="*/ 288 h 368"/>
                <a:gd name="T64" fmla="*/ 34 w 573"/>
                <a:gd name="T65" fmla="*/ 296 h 368"/>
                <a:gd name="T66" fmla="*/ 68 w 573"/>
                <a:gd name="T67" fmla="*/ 312 h 368"/>
                <a:gd name="T68" fmla="*/ 93 w 573"/>
                <a:gd name="T69" fmla="*/ 336 h 368"/>
                <a:gd name="T70" fmla="*/ 118 w 573"/>
                <a:gd name="T71" fmla="*/ 352 h 368"/>
                <a:gd name="T72" fmla="*/ 152 w 573"/>
                <a:gd name="T73" fmla="*/ 344 h 368"/>
                <a:gd name="T74" fmla="*/ 161 w 573"/>
                <a:gd name="T75" fmla="*/ 368 h 368"/>
                <a:gd name="T76" fmla="*/ 194 w 573"/>
                <a:gd name="T77" fmla="*/ 368 h 368"/>
                <a:gd name="T78" fmla="*/ 253 w 573"/>
                <a:gd name="T79" fmla="*/ 344 h 368"/>
                <a:gd name="T80" fmla="*/ 262 w 573"/>
                <a:gd name="T81" fmla="*/ 344 h 368"/>
                <a:gd name="T82" fmla="*/ 270 w 573"/>
                <a:gd name="T83" fmla="*/ 320 h 368"/>
                <a:gd name="T84" fmla="*/ 295 w 573"/>
                <a:gd name="T85" fmla="*/ 320 h 3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73" h="368">
                  <a:moveTo>
                    <a:pt x="295" y="320"/>
                  </a:moveTo>
                  <a:lnTo>
                    <a:pt x="329" y="304"/>
                  </a:lnTo>
                  <a:lnTo>
                    <a:pt x="380" y="304"/>
                  </a:lnTo>
                  <a:lnTo>
                    <a:pt x="413" y="288"/>
                  </a:lnTo>
                  <a:lnTo>
                    <a:pt x="439" y="272"/>
                  </a:lnTo>
                  <a:lnTo>
                    <a:pt x="455" y="264"/>
                  </a:lnTo>
                  <a:lnTo>
                    <a:pt x="464" y="224"/>
                  </a:lnTo>
                  <a:lnTo>
                    <a:pt x="472" y="200"/>
                  </a:lnTo>
                  <a:lnTo>
                    <a:pt x="498" y="168"/>
                  </a:lnTo>
                  <a:lnTo>
                    <a:pt x="523" y="112"/>
                  </a:lnTo>
                  <a:lnTo>
                    <a:pt x="548" y="72"/>
                  </a:lnTo>
                  <a:lnTo>
                    <a:pt x="573" y="48"/>
                  </a:lnTo>
                  <a:lnTo>
                    <a:pt x="548" y="24"/>
                  </a:lnTo>
                  <a:lnTo>
                    <a:pt x="514" y="0"/>
                  </a:lnTo>
                  <a:lnTo>
                    <a:pt x="472" y="8"/>
                  </a:lnTo>
                  <a:lnTo>
                    <a:pt x="447" y="0"/>
                  </a:lnTo>
                  <a:lnTo>
                    <a:pt x="405" y="8"/>
                  </a:lnTo>
                  <a:lnTo>
                    <a:pt x="371" y="8"/>
                  </a:lnTo>
                  <a:lnTo>
                    <a:pt x="329" y="56"/>
                  </a:lnTo>
                  <a:lnTo>
                    <a:pt x="287" y="48"/>
                  </a:lnTo>
                  <a:lnTo>
                    <a:pt x="279" y="64"/>
                  </a:lnTo>
                  <a:lnTo>
                    <a:pt x="228" y="80"/>
                  </a:lnTo>
                  <a:lnTo>
                    <a:pt x="228" y="112"/>
                  </a:lnTo>
                  <a:lnTo>
                    <a:pt x="110" y="128"/>
                  </a:lnTo>
                  <a:lnTo>
                    <a:pt x="85" y="112"/>
                  </a:lnTo>
                  <a:lnTo>
                    <a:pt x="68" y="104"/>
                  </a:lnTo>
                  <a:lnTo>
                    <a:pt x="68" y="128"/>
                  </a:lnTo>
                  <a:lnTo>
                    <a:pt x="26" y="144"/>
                  </a:lnTo>
                  <a:lnTo>
                    <a:pt x="26" y="184"/>
                  </a:lnTo>
                  <a:lnTo>
                    <a:pt x="17" y="224"/>
                  </a:lnTo>
                  <a:lnTo>
                    <a:pt x="0" y="240"/>
                  </a:lnTo>
                  <a:lnTo>
                    <a:pt x="43" y="288"/>
                  </a:lnTo>
                  <a:lnTo>
                    <a:pt x="34" y="296"/>
                  </a:lnTo>
                  <a:lnTo>
                    <a:pt x="68" y="312"/>
                  </a:lnTo>
                  <a:lnTo>
                    <a:pt x="93" y="336"/>
                  </a:lnTo>
                  <a:lnTo>
                    <a:pt x="118" y="352"/>
                  </a:lnTo>
                  <a:lnTo>
                    <a:pt x="152" y="344"/>
                  </a:lnTo>
                  <a:lnTo>
                    <a:pt x="161" y="368"/>
                  </a:lnTo>
                  <a:lnTo>
                    <a:pt x="194" y="368"/>
                  </a:lnTo>
                  <a:lnTo>
                    <a:pt x="253" y="344"/>
                  </a:lnTo>
                  <a:lnTo>
                    <a:pt x="262" y="344"/>
                  </a:lnTo>
                  <a:lnTo>
                    <a:pt x="270" y="320"/>
                  </a:lnTo>
                  <a:lnTo>
                    <a:pt x="295" y="32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63" name="Freeform 57"/>
            <p:cNvSpPr>
              <a:spLocks/>
            </p:cNvSpPr>
            <p:nvPr/>
          </p:nvSpPr>
          <p:spPr bwMode="auto">
            <a:xfrm>
              <a:off x="4788" y="2760"/>
              <a:ext cx="26" cy="8"/>
            </a:xfrm>
            <a:custGeom>
              <a:avLst/>
              <a:gdLst>
                <a:gd name="T0" fmla="*/ 17 w 26"/>
                <a:gd name="T1" fmla="*/ 8 h 8"/>
                <a:gd name="T2" fmla="*/ 26 w 26"/>
                <a:gd name="T3" fmla="*/ 8 h 8"/>
                <a:gd name="T4" fmla="*/ 0 w 26"/>
                <a:gd name="T5" fmla="*/ 0 h 8"/>
                <a:gd name="T6" fmla="*/ 17 w 26"/>
                <a:gd name="T7" fmla="*/ 8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" h="8">
                  <a:moveTo>
                    <a:pt x="17" y="8"/>
                  </a:moveTo>
                  <a:lnTo>
                    <a:pt x="26" y="8"/>
                  </a:lnTo>
                  <a:lnTo>
                    <a:pt x="0" y="0"/>
                  </a:lnTo>
                  <a:lnTo>
                    <a:pt x="17" y="8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64" name="Freeform 58"/>
            <p:cNvSpPr>
              <a:spLocks/>
            </p:cNvSpPr>
            <p:nvPr/>
          </p:nvSpPr>
          <p:spPr bwMode="auto">
            <a:xfrm>
              <a:off x="4814" y="2768"/>
              <a:ext cx="17" cy="1"/>
            </a:xfrm>
            <a:custGeom>
              <a:avLst/>
              <a:gdLst>
                <a:gd name="T0" fmla="*/ 17 w 17"/>
                <a:gd name="T1" fmla="*/ 0 h 1"/>
                <a:gd name="T2" fmla="*/ 0 w 17"/>
                <a:gd name="T3" fmla="*/ 0 h 1"/>
                <a:gd name="T4" fmla="*/ 17 w 17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" h="1">
                  <a:moveTo>
                    <a:pt x="17" y="0"/>
                  </a:move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65" name="Line 59"/>
            <p:cNvSpPr>
              <a:spLocks noChangeShapeType="1"/>
            </p:cNvSpPr>
            <p:nvPr/>
          </p:nvSpPr>
          <p:spPr bwMode="auto">
            <a:xfrm flipV="1">
              <a:off x="4805" y="2760"/>
              <a:ext cx="26" cy="8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66" name="Line 60"/>
            <p:cNvSpPr>
              <a:spLocks noChangeShapeType="1"/>
            </p:cNvSpPr>
            <p:nvPr/>
          </p:nvSpPr>
          <p:spPr bwMode="auto">
            <a:xfrm flipV="1">
              <a:off x="4805" y="2760"/>
              <a:ext cx="26" cy="8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67" name="Freeform 61"/>
            <p:cNvSpPr>
              <a:spLocks/>
            </p:cNvSpPr>
            <p:nvPr/>
          </p:nvSpPr>
          <p:spPr bwMode="auto">
            <a:xfrm>
              <a:off x="4780" y="2760"/>
              <a:ext cx="8" cy="1"/>
            </a:xfrm>
            <a:custGeom>
              <a:avLst/>
              <a:gdLst>
                <a:gd name="T0" fmla="*/ 0 w 8"/>
                <a:gd name="T1" fmla="*/ 0 h 1"/>
                <a:gd name="T2" fmla="*/ 8 w 8"/>
                <a:gd name="T3" fmla="*/ 0 h 1"/>
                <a:gd name="T4" fmla="*/ 0 w 8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1">
                  <a:moveTo>
                    <a:pt x="0" y="0"/>
                  </a:move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68" name="Freeform 62"/>
            <p:cNvSpPr>
              <a:spLocks/>
            </p:cNvSpPr>
            <p:nvPr/>
          </p:nvSpPr>
          <p:spPr bwMode="auto">
            <a:xfrm>
              <a:off x="4527" y="2664"/>
              <a:ext cx="26" cy="16"/>
            </a:xfrm>
            <a:custGeom>
              <a:avLst/>
              <a:gdLst>
                <a:gd name="T0" fmla="*/ 26 w 26"/>
                <a:gd name="T1" fmla="*/ 16 h 16"/>
                <a:gd name="T2" fmla="*/ 0 w 26"/>
                <a:gd name="T3" fmla="*/ 0 h 16"/>
                <a:gd name="T4" fmla="*/ 0 w 26"/>
                <a:gd name="T5" fmla="*/ 8 h 16"/>
                <a:gd name="T6" fmla="*/ 17 w 26"/>
                <a:gd name="T7" fmla="*/ 16 h 16"/>
                <a:gd name="T8" fmla="*/ 26 w 26"/>
                <a:gd name="T9" fmla="*/ 16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6">
                  <a:moveTo>
                    <a:pt x="26" y="16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17" y="16"/>
                  </a:lnTo>
                  <a:lnTo>
                    <a:pt x="2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69" name="Freeform 63"/>
            <p:cNvSpPr>
              <a:spLocks/>
            </p:cNvSpPr>
            <p:nvPr/>
          </p:nvSpPr>
          <p:spPr bwMode="auto">
            <a:xfrm>
              <a:off x="4780" y="2760"/>
              <a:ext cx="8" cy="1"/>
            </a:xfrm>
            <a:custGeom>
              <a:avLst/>
              <a:gdLst>
                <a:gd name="T0" fmla="*/ 0 w 8"/>
                <a:gd name="T1" fmla="*/ 0 h 1"/>
                <a:gd name="T2" fmla="*/ 8 w 8"/>
                <a:gd name="T3" fmla="*/ 0 h 1"/>
                <a:gd name="T4" fmla="*/ 0 w 8"/>
                <a:gd name="T5" fmla="*/ 0 h 1"/>
                <a:gd name="T6" fmla="*/ 0 w 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">
                  <a:moveTo>
                    <a:pt x="0" y="0"/>
                  </a:move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70" name="Freeform 64"/>
            <p:cNvSpPr>
              <a:spLocks/>
            </p:cNvSpPr>
            <p:nvPr/>
          </p:nvSpPr>
          <p:spPr bwMode="auto">
            <a:xfrm>
              <a:off x="4527" y="2664"/>
              <a:ext cx="26" cy="16"/>
            </a:xfrm>
            <a:custGeom>
              <a:avLst/>
              <a:gdLst>
                <a:gd name="T0" fmla="*/ 26 w 26"/>
                <a:gd name="T1" fmla="*/ 16 h 16"/>
                <a:gd name="T2" fmla="*/ 0 w 26"/>
                <a:gd name="T3" fmla="*/ 0 h 16"/>
                <a:gd name="T4" fmla="*/ 0 w 26"/>
                <a:gd name="T5" fmla="*/ 8 h 16"/>
                <a:gd name="T6" fmla="*/ 17 w 26"/>
                <a:gd name="T7" fmla="*/ 16 h 16"/>
                <a:gd name="T8" fmla="*/ 26 w 26"/>
                <a:gd name="T9" fmla="*/ 16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6">
                  <a:moveTo>
                    <a:pt x="26" y="16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17" y="16"/>
                  </a:lnTo>
                  <a:lnTo>
                    <a:pt x="26" y="16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71" name="Freeform 65"/>
            <p:cNvSpPr>
              <a:spLocks/>
            </p:cNvSpPr>
            <p:nvPr/>
          </p:nvSpPr>
          <p:spPr bwMode="auto">
            <a:xfrm>
              <a:off x="4376" y="2656"/>
              <a:ext cx="480" cy="232"/>
            </a:xfrm>
            <a:custGeom>
              <a:avLst/>
              <a:gdLst>
                <a:gd name="T0" fmla="*/ 421 w 480"/>
                <a:gd name="T1" fmla="*/ 8 h 232"/>
                <a:gd name="T2" fmla="*/ 396 w 480"/>
                <a:gd name="T3" fmla="*/ 0 h 232"/>
                <a:gd name="T4" fmla="*/ 353 w 480"/>
                <a:gd name="T5" fmla="*/ 0 h 232"/>
                <a:gd name="T6" fmla="*/ 328 w 480"/>
                <a:gd name="T7" fmla="*/ 16 h 232"/>
                <a:gd name="T8" fmla="*/ 294 w 480"/>
                <a:gd name="T9" fmla="*/ 16 h 232"/>
                <a:gd name="T10" fmla="*/ 269 w 480"/>
                <a:gd name="T11" fmla="*/ 40 h 232"/>
                <a:gd name="T12" fmla="*/ 244 w 480"/>
                <a:gd name="T13" fmla="*/ 40 h 232"/>
                <a:gd name="T14" fmla="*/ 236 w 480"/>
                <a:gd name="T15" fmla="*/ 24 h 232"/>
                <a:gd name="T16" fmla="*/ 210 w 480"/>
                <a:gd name="T17" fmla="*/ 0 h 232"/>
                <a:gd name="T18" fmla="*/ 177 w 480"/>
                <a:gd name="T19" fmla="*/ 24 h 232"/>
                <a:gd name="T20" fmla="*/ 168 w 480"/>
                <a:gd name="T21" fmla="*/ 24 h 232"/>
                <a:gd name="T22" fmla="*/ 151 w 480"/>
                <a:gd name="T23" fmla="*/ 16 h 232"/>
                <a:gd name="T24" fmla="*/ 126 w 480"/>
                <a:gd name="T25" fmla="*/ 32 h 232"/>
                <a:gd name="T26" fmla="*/ 101 w 480"/>
                <a:gd name="T27" fmla="*/ 56 h 232"/>
                <a:gd name="T28" fmla="*/ 67 w 480"/>
                <a:gd name="T29" fmla="*/ 104 h 232"/>
                <a:gd name="T30" fmla="*/ 25 w 480"/>
                <a:gd name="T31" fmla="*/ 104 h 232"/>
                <a:gd name="T32" fmla="*/ 0 w 480"/>
                <a:gd name="T33" fmla="*/ 136 h 232"/>
                <a:gd name="T34" fmla="*/ 0 w 480"/>
                <a:gd name="T35" fmla="*/ 176 h 232"/>
                <a:gd name="T36" fmla="*/ 33 w 480"/>
                <a:gd name="T37" fmla="*/ 200 h 232"/>
                <a:gd name="T38" fmla="*/ 25 w 480"/>
                <a:gd name="T39" fmla="*/ 208 h 232"/>
                <a:gd name="T40" fmla="*/ 42 w 480"/>
                <a:gd name="T41" fmla="*/ 216 h 232"/>
                <a:gd name="T42" fmla="*/ 67 w 480"/>
                <a:gd name="T43" fmla="*/ 232 h 232"/>
                <a:gd name="T44" fmla="*/ 185 w 480"/>
                <a:gd name="T45" fmla="*/ 216 h 232"/>
                <a:gd name="T46" fmla="*/ 185 w 480"/>
                <a:gd name="T47" fmla="*/ 184 h 232"/>
                <a:gd name="T48" fmla="*/ 236 w 480"/>
                <a:gd name="T49" fmla="*/ 168 h 232"/>
                <a:gd name="T50" fmla="*/ 244 w 480"/>
                <a:gd name="T51" fmla="*/ 152 h 232"/>
                <a:gd name="T52" fmla="*/ 286 w 480"/>
                <a:gd name="T53" fmla="*/ 160 h 232"/>
                <a:gd name="T54" fmla="*/ 328 w 480"/>
                <a:gd name="T55" fmla="*/ 112 h 232"/>
                <a:gd name="T56" fmla="*/ 362 w 480"/>
                <a:gd name="T57" fmla="*/ 112 h 232"/>
                <a:gd name="T58" fmla="*/ 404 w 480"/>
                <a:gd name="T59" fmla="*/ 104 h 232"/>
                <a:gd name="T60" fmla="*/ 412 w 480"/>
                <a:gd name="T61" fmla="*/ 104 h 232"/>
                <a:gd name="T62" fmla="*/ 438 w 480"/>
                <a:gd name="T63" fmla="*/ 112 h 232"/>
                <a:gd name="T64" fmla="*/ 455 w 480"/>
                <a:gd name="T65" fmla="*/ 112 h 232"/>
                <a:gd name="T66" fmla="*/ 463 w 480"/>
                <a:gd name="T67" fmla="*/ 64 h 232"/>
                <a:gd name="T68" fmla="*/ 480 w 480"/>
                <a:gd name="T69" fmla="*/ 16 h 232"/>
                <a:gd name="T70" fmla="*/ 421 w 480"/>
                <a:gd name="T71" fmla="*/ 8 h 2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80" h="232">
                  <a:moveTo>
                    <a:pt x="421" y="8"/>
                  </a:moveTo>
                  <a:lnTo>
                    <a:pt x="396" y="0"/>
                  </a:lnTo>
                  <a:lnTo>
                    <a:pt x="353" y="0"/>
                  </a:lnTo>
                  <a:lnTo>
                    <a:pt x="328" y="16"/>
                  </a:lnTo>
                  <a:lnTo>
                    <a:pt x="294" y="16"/>
                  </a:lnTo>
                  <a:lnTo>
                    <a:pt x="269" y="40"/>
                  </a:lnTo>
                  <a:lnTo>
                    <a:pt x="244" y="40"/>
                  </a:lnTo>
                  <a:lnTo>
                    <a:pt x="236" y="24"/>
                  </a:lnTo>
                  <a:lnTo>
                    <a:pt x="210" y="0"/>
                  </a:lnTo>
                  <a:lnTo>
                    <a:pt x="177" y="24"/>
                  </a:lnTo>
                  <a:lnTo>
                    <a:pt x="168" y="24"/>
                  </a:lnTo>
                  <a:lnTo>
                    <a:pt x="151" y="16"/>
                  </a:lnTo>
                  <a:lnTo>
                    <a:pt x="126" y="32"/>
                  </a:lnTo>
                  <a:lnTo>
                    <a:pt x="101" y="56"/>
                  </a:lnTo>
                  <a:lnTo>
                    <a:pt x="67" y="104"/>
                  </a:lnTo>
                  <a:lnTo>
                    <a:pt x="25" y="104"/>
                  </a:lnTo>
                  <a:lnTo>
                    <a:pt x="0" y="136"/>
                  </a:lnTo>
                  <a:lnTo>
                    <a:pt x="0" y="176"/>
                  </a:lnTo>
                  <a:lnTo>
                    <a:pt x="33" y="200"/>
                  </a:lnTo>
                  <a:lnTo>
                    <a:pt x="25" y="208"/>
                  </a:lnTo>
                  <a:lnTo>
                    <a:pt x="42" y="216"/>
                  </a:lnTo>
                  <a:lnTo>
                    <a:pt x="67" y="232"/>
                  </a:lnTo>
                  <a:lnTo>
                    <a:pt x="185" y="216"/>
                  </a:lnTo>
                  <a:lnTo>
                    <a:pt x="185" y="184"/>
                  </a:lnTo>
                  <a:lnTo>
                    <a:pt x="236" y="168"/>
                  </a:lnTo>
                  <a:lnTo>
                    <a:pt x="244" y="152"/>
                  </a:lnTo>
                  <a:lnTo>
                    <a:pt x="286" y="160"/>
                  </a:lnTo>
                  <a:lnTo>
                    <a:pt x="328" y="112"/>
                  </a:lnTo>
                  <a:lnTo>
                    <a:pt x="362" y="112"/>
                  </a:lnTo>
                  <a:lnTo>
                    <a:pt x="404" y="104"/>
                  </a:lnTo>
                  <a:lnTo>
                    <a:pt x="412" y="104"/>
                  </a:lnTo>
                  <a:lnTo>
                    <a:pt x="438" y="112"/>
                  </a:lnTo>
                  <a:lnTo>
                    <a:pt x="455" y="112"/>
                  </a:lnTo>
                  <a:lnTo>
                    <a:pt x="463" y="64"/>
                  </a:lnTo>
                  <a:lnTo>
                    <a:pt x="480" y="16"/>
                  </a:lnTo>
                  <a:lnTo>
                    <a:pt x="421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72" name="Freeform 66"/>
            <p:cNvSpPr>
              <a:spLocks/>
            </p:cNvSpPr>
            <p:nvPr/>
          </p:nvSpPr>
          <p:spPr bwMode="auto">
            <a:xfrm>
              <a:off x="4595" y="3056"/>
              <a:ext cx="438" cy="504"/>
            </a:xfrm>
            <a:custGeom>
              <a:avLst/>
              <a:gdLst>
                <a:gd name="T0" fmla="*/ 126 w 438"/>
                <a:gd name="T1" fmla="*/ 424 h 504"/>
                <a:gd name="T2" fmla="*/ 160 w 438"/>
                <a:gd name="T3" fmla="*/ 440 h 504"/>
                <a:gd name="T4" fmla="*/ 185 w 438"/>
                <a:gd name="T5" fmla="*/ 440 h 504"/>
                <a:gd name="T6" fmla="*/ 202 w 438"/>
                <a:gd name="T7" fmla="*/ 456 h 504"/>
                <a:gd name="T8" fmla="*/ 236 w 438"/>
                <a:gd name="T9" fmla="*/ 496 h 504"/>
                <a:gd name="T10" fmla="*/ 252 w 438"/>
                <a:gd name="T11" fmla="*/ 504 h 504"/>
                <a:gd name="T12" fmla="*/ 261 w 438"/>
                <a:gd name="T13" fmla="*/ 472 h 504"/>
                <a:gd name="T14" fmla="*/ 286 w 438"/>
                <a:gd name="T15" fmla="*/ 464 h 504"/>
                <a:gd name="T16" fmla="*/ 311 w 438"/>
                <a:gd name="T17" fmla="*/ 456 h 504"/>
                <a:gd name="T18" fmla="*/ 370 w 438"/>
                <a:gd name="T19" fmla="*/ 432 h 504"/>
                <a:gd name="T20" fmla="*/ 413 w 438"/>
                <a:gd name="T21" fmla="*/ 432 h 504"/>
                <a:gd name="T22" fmla="*/ 421 w 438"/>
                <a:gd name="T23" fmla="*/ 400 h 504"/>
                <a:gd name="T24" fmla="*/ 404 w 438"/>
                <a:gd name="T25" fmla="*/ 392 h 504"/>
                <a:gd name="T26" fmla="*/ 404 w 438"/>
                <a:gd name="T27" fmla="*/ 360 h 504"/>
                <a:gd name="T28" fmla="*/ 421 w 438"/>
                <a:gd name="T29" fmla="*/ 352 h 504"/>
                <a:gd name="T30" fmla="*/ 438 w 438"/>
                <a:gd name="T31" fmla="*/ 312 h 504"/>
                <a:gd name="T32" fmla="*/ 396 w 438"/>
                <a:gd name="T33" fmla="*/ 280 h 504"/>
                <a:gd name="T34" fmla="*/ 379 w 438"/>
                <a:gd name="T35" fmla="*/ 248 h 504"/>
                <a:gd name="T36" fmla="*/ 370 w 438"/>
                <a:gd name="T37" fmla="*/ 216 h 504"/>
                <a:gd name="T38" fmla="*/ 387 w 438"/>
                <a:gd name="T39" fmla="*/ 184 h 504"/>
                <a:gd name="T40" fmla="*/ 370 w 438"/>
                <a:gd name="T41" fmla="*/ 176 h 504"/>
                <a:gd name="T42" fmla="*/ 370 w 438"/>
                <a:gd name="T43" fmla="*/ 136 h 504"/>
                <a:gd name="T44" fmla="*/ 328 w 438"/>
                <a:gd name="T45" fmla="*/ 160 h 504"/>
                <a:gd name="T46" fmla="*/ 286 w 438"/>
                <a:gd name="T47" fmla="*/ 144 h 504"/>
                <a:gd name="T48" fmla="*/ 244 w 438"/>
                <a:gd name="T49" fmla="*/ 136 h 504"/>
                <a:gd name="T50" fmla="*/ 261 w 438"/>
                <a:gd name="T51" fmla="*/ 104 h 504"/>
                <a:gd name="T52" fmla="*/ 219 w 438"/>
                <a:gd name="T53" fmla="*/ 88 h 504"/>
                <a:gd name="T54" fmla="*/ 185 w 438"/>
                <a:gd name="T55" fmla="*/ 64 h 504"/>
                <a:gd name="T56" fmla="*/ 177 w 438"/>
                <a:gd name="T57" fmla="*/ 40 h 504"/>
                <a:gd name="T58" fmla="*/ 143 w 438"/>
                <a:gd name="T59" fmla="*/ 16 h 504"/>
                <a:gd name="T60" fmla="*/ 126 w 438"/>
                <a:gd name="T61" fmla="*/ 0 h 504"/>
                <a:gd name="T62" fmla="*/ 118 w 438"/>
                <a:gd name="T63" fmla="*/ 8 h 504"/>
                <a:gd name="T64" fmla="*/ 67 w 438"/>
                <a:gd name="T65" fmla="*/ 8 h 504"/>
                <a:gd name="T66" fmla="*/ 33 w 438"/>
                <a:gd name="T67" fmla="*/ 24 h 504"/>
                <a:gd name="T68" fmla="*/ 8 w 438"/>
                <a:gd name="T69" fmla="*/ 24 h 504"/>
                <a:gd name="T70" fmla="*/ 0 w 438"/>
                <a:gd name="T71" fmla="*/ 48 h 504"/>
                <a:gd name="T72" fmla="*/ 8 w 438"/>
                <a:gd name="T73" fmla="*/ 80 h 504"/>
                <a:gd name="T74" fmla="*/ 33 w 438"/>
                <a:gd name="T75" fmla="*/ 112 h 504"/>
                <a:gd name="T76" fmla="*/ 59 w 438"/>
                <a:gd name="T77" fmla="*/ 120 h 504"/>
                <a:gd name="T78" fmla="*/ 33 w 438"/>
                <a:gd name="T79" fmla="*/ 128 h 504"/>
                <a:gd name="T80" fmla="*/ 33 w 438"/>
                <a:gd name="T81" fmla="*/ 160 h 504"/>
                <a:gd name="T82" fmla="*/ 8 w 438"/>
                <a:gd name="T83" fmla="*/ 152 h 504"/>
                <a:gd name="T84" fmla="*/ 17 w 438"/>
                <a:gd name="T85" fmla="*/ 168 h 504"/>
                <a:gd name="T86" fmla="*/ 50 w 438"/>
                <a:gd name="T87" fmla="*/ 168 h 504"/>
                <a:gd name="T88" fmla="*/ 50 w 438"/>
                <a:gd name="T89" fmla="*/ 200 h 504"/>
                <a:gd name="T90" fmla="*/ 59 w 438"/>
                <a:gd name="T91" fmla="*/ 232 h 504"/>
                <a:gd name="T92" fmla="*/ 101 w 438"/>
                <a:gd name="T93" fmla="*/ 256 h 504"/>
                <a:gd name="T94" fmla="*/ 75 w 438"/>
                <a:gd name="T95" fmla="*/ 272 h 504"/>
                <a:gd name="T96" fmla="*/ 101 w 438"/>
                <a:gd name="T97" fmla="*/ 312 h 504"/>
                <a:gd name="T98" fmla="*/ 50 w 438"/>
                <a:gd name="T99" fmla="*/ 328 h 504"/>
                <a:gd name="T100" fmla="*/ 59 w 438"/>
                <a:gd name="T101" fmla="*/ 352 h 504"/>
                <a:gd name="T102" fmla="*/ 33 w 438"/>
                <a:gd name="T103" fmla="*/ 352 h 504"/>
                <a:gd name="T104" fmla="*/ 25 w 438"/>
                <a:gd name="T105" fmla="*/ 384 h 504"/>
                <a:gd name="T106" fmla="*/ 0 w 438"/>
                <a:gd name="T107" fmla="*/ 400 h 504"/>
                <a:gd name="T108" fmla="*/ 8 w 438"/>
                <a:gd name="T109" fmla="*/ 416 h 504"/>
                <a:gd name="T110" fmla="*/ 8 w 438"/>
                <a:gd name="T111" fmla="*/ 456 h 504"/>
                <a:gd name="T112" fmla="*/ 17 w 438"/>
                <a:gd name="T113" fmla="*/ 456 h 504"/>
                <a:gd name="T114" fmla="*/ 101 w 438"/>
                <a:gd name="T115" fmla="*/ 504 h 504"/>
                <a:gd name="T116" fmla="*/ 101 w 438"/>
                <a:gd name="T117" fmla="*/ 496 h 504"/>
                <a:gd name="T118" fmla="*/ 126 w 438"/>
                <a:gd name="T119" fmla="*/ 424 h 50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38" h="504">
                  <a:moveTo>
                    <a:pt x="126" y="424"/>
                  </a:moveTo>
                  <a:lnTo>
                    <a:pt x="160" y="440"/>
                  </a:lnTo>
                  <a:lnTo>
                    <a:pt x="185" y="440"/>
                  </a:lnTo>
                  <a:lnTo>
                    <a:pt x="202" y="456"/>
                  </a:lnTo>
                  <a:lnTo>
                    <a:pt x="236" y="496"/>
                  </a:lnTo>
                  <a:lnTo>
                    <a:pt x="252" y="504"/>
                  </a:lnTo>
                  <a:lnTo>
                    <a:pt x="261" y="472"/>
                  </a:lnTo>
                  <a:lnTo>
                    <a:pt x="286" y="464"/>
                  </a:lnTo>
                  <a:lnTo>
                    <a:pt x="311" y="456"/>
                  </a:lnTo>
                  <a:lnTo>
                    <a:pt x="370" y="432"/>
                  </a:lnTo>
                  <a:lnTo>
                    <a:pt x="413" y="432"/>
                  </a:lnTo>
                  <a:lnTo>
                    <a:pt x="421" y="400"/>
                  </a:lnTo>
                  <a:lnTo>
                    <a:pt x="404" y="392"/>
                  </a:lnTo>
                  <a:lnTo>
                    <a:pt x="404" y="360"/>
                  </a:lnTo>
                  <a:lnTo>
                    <a:pt x="421" y="352"/>
                  </a:lnTo>
                  <a:lnTo>
                    <a:pt x="438" y="312"/>
                  </a:lnTo>
                  <a:lnTo>
                    <a:pt x="396" y="280"/>
                  </a:lnTo>
                  <a:lnTo>
                    <a:pt x="379" y="248"/>
                  </a:lnTo>
                  <a:lnTo>
                    <a:pt x="370" y="216"/>
                  </a:lnTo>
                  <a:lnTo>
                    <a:pt x="387" y="184"/>
                  </a:lnTo>
                  <a:lnTo>
                    <a:pt x="370" y="176"/>
                  </a:lnTo>
                  <a:lnTo>
                    <a:pt x="370" y="136"/>
                  </a:lnTo>
                  <a:lnTo>
                    <a:pt x="328" y="160"/>
                  </a:lnTo>
                  <a:lnTo>
                    <a:pt x="286" y="144"/>
                  </a:lnTo>
                  <a:lnTo>
                    <a:pt x="244" y="136"/>
                  </a:lnTo>
                  <a:lnTo>
                    <a:pt x="261" y="104"/>
                  </a:lnTo>
                  <a:lnTo>
                    <a:pt x="219" y="88"/>
                  </a:lnTo>
                  <a:lnTo>
                    <a:pt x="185" y="64"/>
                  </a:lnTo>
                  <a:lnTo>
                    <a:pt x="177" y="40"/>
                  </a:lnTo>
                  <a:lnTo>
                    <a:pt x="143" y="16"/>
                  </a:lnTo>
                  <a:lnTo>
                    <a:pt x="126" y="0"/>
                  </a:lnTo>
                  <a:lnTo>
                    <a:pt x="118" y="8"/>
                  </a:lnTo>
                  <a:lnTo>
                    <a:pt x="67" y="8"/>
                  </a:lnTo>
                  <a:lnTo>
                    <a:pt x="33" y="24"/>
                  </a:lnTo>
                  <a:lnTo>
                    <a:pt x="8" y="24"/>
                  </a:lnTo>
                  <a:lnTo>
                    <a:pt x="0" y="48"/>
                  </a:lnTo>
                  <a:lnTo>
                    <a:pt x="8" y="80"/>
                  </a:lnTo>
                  <a:lnTo>
                    <a:pt x="33" y="112"/>
                  </a:lnTo>
                  <a:lnTo>
                    <a:pt x="59" y="120"/>
                  </a:lnTo>
                  <a:lnTo>
                    <a:pt x="33" y="128"/>
                  </a:lnTo>
                  <a:lnTo>
                    <a:pt x="33" y="160"/>
                  </a:lnTo>
                  <a:lnTo>
                    <a:pt x="8" y="152"/>
                  </a:lnTo>
                  <a:lnTo>
                    <a:pt x="17" y="168"/>
                  </a:lnTo>
                  <a:lnTo>
                    <a:pt x="50" y="168"/>
                  </a:lnTo>
                  <a:lnTo>
                    <a:pt x="50" y="200"/>
                  </a:lnTo>
                  <a:lnTo>
                    <a:pt x="59" y="232"/>
                  </a:lnTo>
                  <a:lnTo>
                    <a:pt x="101" y="256"/>
                  </a:lnTo>
                  <a:lnTo>
                    <a:pt x="75" y="272"/>
                  </a:lnTo>
                  <a:lnTo>
                    <a:pt x="101" y="312"/>
                  </a:lnTo>
                  <a:lnTo>
                    <a:pt x="50" y="328"/>
                  </a:lnTo>
                  <a:lnTo>
                    <a:pt x="59" y="352"/>
                  </a:lnTo>
                  <a:lnTo>
                    <a:pt x="33" y="352"/>
                  </a:lnTo>
                  <a:lnTo>
                    <a:pt x="25" y="384"/>
                  </a:lnTo>
                  <a:lnTo>
                    <a:pt x="0" y="400"/>
                  </a:lnTo>
                  <a:lnTo>
                    <a:pt x="8" y="416"/>
                  </a:lnTo>
                  <a:lnTo>
                    <a:pt x="8" y="456"/>
                  </a:lnTo>
                  <a:lnTo>
                    <a:pt x="17" y="456"/>
                  </a:lnTo>
                  <a:lnTo>
                    <a:pt x="101" y="504"/>
                  </a:lnTo>
                  <a:lnTo>
                    <a:pt x="101" y="496"/>
                  </a:lnTo>
                  <a:lnTo>
                    <a:pt x="126" y="4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73" name="Freeform 67"/>
            <p:cNvSpPr>
              <a:spLocks/>
            </p:cNvSpPr>
            <p:nvPr/>
          </p:nvSpPr>
          <p:spPr bwMode="auto">
            <a:xfrm>
              <a:off x="4376" y="2656"/>
              <a:ext cx="480" cy="232"/>
            </a:xfrm>
            <a:custGeom>
              <a:avLst/>
              <a:gdLst>
                <a:gd name="T0" fmla="*/ 421 w 480"/>
                <a:gd name="T1" fmla="*/ 8 h 232"/>
                <a:gd name="T2" fmla="*/ 396 w 480"/>
                <a:gd name="T3" fmla="*/ 0 h 232"/>
                <a:gd name="T4" fmla="*/ 353 w 480"/>
                <a:gd name="T5" fmla="*/ 0 h 232"/>
                <a:gd name="T6" fmla="*/ 328 w 480"/>
                <a:gd name="T7" fmla="*/ 16 h 232"/>
                <a:gd name="T8" fmla="*/ 294 w 480"/>
                <a:gd name="T9" fmla="*/ 16 h 232"/>
                <a:gd name="T10" fmla="*/ 269 w 480"/>
                <a:gd name="T11" fmla="*/ 40 h 232"/>
                <a:gd name="T12" fmla="*/ 244 w 480"/>
                <a:gd name="T13" fmla="*/ 40 h 232"/>
                <a:gd name="T14" fmla="*/ 236 w 480"/>
                <a:gd name="T15" fmla="*/ 24 h 232"/>
                <a:gd name="T16" fmla="*/ 210 w 480"/>
                <a:gd name="T17" fmla="*/ 0 h 232"/>
                <a:gd name="T18" fmla="*/ 177 w 480"/>
                <a:gd name="T19" fmla="*/ 24 h 232"/>
                <a:gd name="T20" fmla="*/ 168 w 480"/>
                <a:gd name="T21" fmla="*/ 24 h 232"/>
                <a:gd name="T22" fmla="*/ 151 w 480"/>
                <a:gd name="T23" fmla="*/ 16 h 232"/>
                <a:gd name="T24" fmla="*/ 126 w 480"/>
                <a:gd name="T25" fmla="*/ 32 h 232"/>
                <a:gd name="T26" fmla="*/ 101 w 480"/>
                <a:gd name="T27" fmla="*/ 56 h 232"/>
                <a:gd name="T28" fmla="*/ 67 w 480"/>
                <a:gd name="T29" fmla="*/ 104 h 232"/>
                <a:gd name="T30" fmla="*/ 25 w 480"/>
                <a:gd name="T31" fmla="*/ 104 h 232"/>
                <a:gd name="T32" fmla="*/ 0 w 480"/>
                <a:gd name="T33" fmla="*/ 136 h 232"/>
                <a:gd name="T34" fmla="*/ 0 w 480"/>
                <a:gd name="T35" fmla="*/ 176 h 232"/>
                <a:gd name="T36" fmla="*/ 33 w 480"/>
                <a:gd name="T37" fmla="*/ 200 h 232"/>
                <a:gd name="T38" fmla="*/ 25 w 480"/>
                <a:gd name="T39" fmla="*/ 208 h 232"/>
                <a:gd name="T40" fmla="*/ 42 w 480"/>
                <a:gd name="T41" fmla="*/ 216 h 232"/>
                <a:gd name="T42" fmla="*/ 67 w 480"/>
                <a:gd name="T43" fmla="*/ 232 h 232"/>
                <a:gd name="T44" fmla="*/ 185 w 480"/>
                <a:gd name="T45" fmla="*/ 216 h 232"/>
                <a:gd name="T46" fmla="*/ 185 w 480"/>
                <a:gd name="T47" fmla="*/ 184 h 232"/>
                <a:gd name="T48" fmla="*/ 236 w 480"/>
                <a:gd name="T49" fmla="*/ 168 h 232"/>
                <a:gd name="T50" fmla="*/ 244 w 480"/>
                <a:gd name="T51" fmla="*/ 152 h 232"/>
                <a:gd name="T52" fmla="*/ 286 w 480"/>
                <a:gd name="T53" fmla="*/ 160 h 232"/>
                <a:gd name="T54" fmla="*/ 328 w 480"/>
                <a:gd name="T55" fmla="*/ 112 h 232"/>
                <a:gd name="T56" fmla="*/ 362 w 480"/>
                <a:gd name="T57" fmla="*/ 112 h 232"/>
                <a:gd name="T58" fmla="*/ 404 w 480"/>
                <a:gd name="T59" fmla="*/ 104 h 232"/>
                <a:gd name="T60" fmla="*/ 404 w 480"/>
                <a:gd name="T61" fmla="*/ 104 h 232"/>
                <a:gd name="T62" fmla="*/ 412 w 480"/>
                <a:gd name="T63" fmla="*/ 104 h 232"/>
                <a:gd name="T64" fmla="*/ 438 w 480"/>
                <a:gd name="T65" fmla="*/ 112 h 232"/>
                <a:gd name="T66" fmla="*/ 455 w 480"/>
                <a:gd name="T67" fmla="*/ 112 h 232"/>
                <a:gd name="T68" fmla="*/ 463 w 480"/>
                <a:gd name="T69" fmla="*/ 64 h 232"/>
                <a:gd name="T70" fmla="*/ 480 w 480"/>
                <a:gd name="T71" fmla="*/ 16 h 232"/>
                <a:gd name="T72" fmla="*/ 421 w 480"/>
                <a:gd name="T73" fmla="*/ 8 h 23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80" h="232">
                  <a:moveTo>
                    <a:pt x="421" y="8"/>
                  </a:moveTo>
                  <a:lnTo>
                    <a:pt x="396" y="0"/>
                  </a:lnTo>
                  <a:lnTo>
                    <a:pt x="353" y="0"/>
                  </a:lnTo>
                  <a:lnTo>
                    <a:pt x="328" y="16"/>
                  </a:lnTo>
                  <a:lnTo>
                    <a:pt x="294" y="16"/>
                  </a:lnTo>
                  <a:lnTo>
                    <a:pt x="269" y="40"/>
                  </a:lnTo>
                  <a:lnTo>
                    <a:pt x="244" y="40"/>
                  </a:lnTo>
                  <a:lnTo>
                    <a:pt x="236" y="24"/>
                  </a:lnTo>
                  <a:lnTo>
                    <a:pt x="210" y="0"/>
                  </a:lnTo>
                  <a:lnTo>
                    <a:pt x="177" y="24"/>
                  </a:lnTo>
                  <a:lnTo>
                    <a:pt x="168" y="24"/>
                  </a:lnTo>
                  <a:lnTo>
                    <a:pt x="151" y="16"/>
                  </a:lnTo>
                  <a:lnTo>
                    <a:pt x="126" y="32"/>
                  </a:lnTo>
                  <a:lnTo>
                    <a:pt x="101" y="56"/>
                  </a:lnTo>
                  <a:lnTo>
                    <a:pt x="67" y="104"/>
                  </a:lnTo>
                  <a:lnTo>
                    <a:pt x="25" y="104"/>
                  </a:lnTo>
                  <a:lnTo>
                    <a:pt x="0" y="136"/>
                  </a:lnTo>
                  <a:lnTo>
                    <a:pt x="0" y="176"/>
                  </a:lnTo>
                  <a:lnTo>
                    <a:pt x="33" y="200"/>
                  </a:lnTo>
                  <a:lnTo>
                    <a:pt x="25" y="208"/>
                  </a:lnTo>
                  <a:lnTo>
                    <a:pt x="42" y="216"/>
                  </a:lnTo>
                  <a:lnTo>
                    <a:pt x="67" y="232"/>
                  </a:lnTo>
                  <a:lnTo>
                    <a:pt x="185" y="216"/>
                  </a:lnTo>
                  <a:lnTo>
                    <a:pt x="185" y="184"/>
                  </a:lnTo>
                  <a:lnTo>
                    <a:pt x="236" y="168"/>
                  </a:lnTo>
                  <a:lnTo>
                    <a:pt x="244" y="152"/>
                  </a:lnTo>
                  <a:lnTo>
                    <a:pt x="286" y="160"/>
                  </a:lnTo>
                  <a:lnTo>
                    <a:pt x="328" y="112"/>
                  </a:lnTo>
                  <a:lnTo>
                    <a:pt x="362" y="112"/>
                  </a:lnTo>
                  <a:lnTo>
                    <a:pt x="404" y="104"/>
                  </a:lnTo>
                  <a:lnTo>
                    <a:pt x="412" y="104"/>
                  </a:lnTo>
                  <a:lnTo>
                    <a:pt x="438" y="112"/>
                  </a:lnTo>
                  <a:lnTo>
                    <a:pt x="455" y="112"/>
                  </a:lnTo>
                  <a:lnTo>
                    <a:pt x="463" y="64"/>
                  </a:lnTo>
                  <a:lnTo>
                    <a:pt x="480" y="16"/>
                  </a:lnTo>
                  <a:lnTo>
                    <a:pt x="421" y="8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74" name="Freeform 68"/>
            <p:cNvSpPr>
              <a:spLocks/>
            </p:cNvSpPr>
            <p:nvPr/>
          </p:nvSpPr>
          <p:spPr bwMode="auto">
            <a:xfrm>
              <a:off x="4595" y="3056"/>
              <a:ext cx="438" cy="504"/>
            </a:xfrm>
            <a:custGeom>
              <a:avLst/>
              <a:gdLst>
                <a:gd name="T0" fmla="*/ 126 w 438"/>
                <a:gd name="T1" fmla="*/ 424 h 504"/>
                <a:gd name="T2" fmla="*/ 160 w 438"/>
                <a:gd name="T3" fmla="*/ 440 h 504"/>
                <a:gd name="T4" fmla="*/ 185 w 438"/>
                <a:gd name="T5" fmla="*/ 440 h 504"/>
                <a:gd name="T6" fmla="*/ 202 w 438"/>
                <a:gd name="T7" fmla="*/ 456 h 504"/>
                <a:gd name="T8" fmla="*/ 236 w 438"/>
                <a:gd name="T9" fmla="*/ 496 h 504"/>
                <a:gd name="T10" fmla="*/ 252 w 438"/>
                <a:gd name="T11" fmla="*/ 504 h 504"/>
                <a:gd name="T12" fmla="*/ 261 w 438"/>
                <a:gd name="T13" fmla="*/ 472 h 504"/>
                <a:gd name="T14" fmla="*/ 286 w 438"/>
                <a:gd name="T15" fmla="*/ 464 h 504"/>
                <a:gd name="T16" fmla="*/ 311 w 438"/>
                <a:gd name="T17" fmla="*/ 456 h 504"/>
                <a:gd name="T18" fmla="*/ 370 w 438"/>
                <a:gd name="T19" fmla="*/ 432 h 504"/>
                <a:gd name="T20" fmla="*/ 413 w 438"/>
                <a:gd name="T21" fmla="*/ 432 h 504"/>
                <a:gd name="T22" fmla="*/ 421 w 438"/>
                <a:gd name="T23" fmla="*/ 400 h 504"/>
                <a:gd name="T24" fmla="*/ 404 w 438"/>
                <a:gd name="T25" fmla="*/ 392 h 504"/>
                <a:gd name="T26" fmla="*/ 404 w 438"/>
                <a:gd name="T27" fmla="*/ 360 h 504"/>
                <a:gd name="T28" fmla="*/ 421 w 438"/>
                <a:gd name="T29" fmla="*/ 352 h 504"/>
                <a:gd name="T30" fmla="*/ 438 w 438"/>
                <a:gd name="T31" fmla="*/ 312 h 504"/>
                <a:gd name="T32" fmla="*/ 396 w 438"/>
                <a:gd name="T33" fmla="*/ 280 h 504"/>
                <a:gd name="T34" fmla="*/ 379 w 438"/>
                <a:gd name="T35" fmla="*/ 248 h 504"/>
                <a:gd name="T36" fmla="*/ 370 w 438"/>
                <a:gd name="T37" fmla="*/ 216 h 504"/>
                <a:gd name="T38" fmla="*/ 387 w 438"/>
                <a:gd name="T39" fmla="*/ 184 h 504"/>
                <a:gd name="T40" fmla="*/ 370 w 438"/>
                <a:gd name="T41" fmla="*/ 176 h 504"/>
                <a:gd name="T42" fmla="*/ 370 w 438"/>
                <a:gd name="T43" fmla="*/ 136 h 504"/>
                <a:gd name="T44" fmla="*/ 328 w 438"/>
                <a:gd name="T45" fmla="*/ 160 h 504"/>
                <a:gd name="T46" fmla="*/ 286 w 438"/>
                <a:gd name="T47" fmla="*/ 144 h 504"/>
                <a:gd name="T48" fmla="*/ 244 w 438"/>
                <a:gd name="T49" fmla="*/ 136 h 504"/>
                <a:gd name="T50" fmla="*/ 261 w 438"/>
                <a:gd name="T51" fmla="*/ 104 h 504"/>
                <a:gd name="T52" fmla="*/ 219 w 438"/>
                <a:gd name="T53" fmla="*/ 88 h 504"/>
                <a:gd name="T54" fmla="*/ 185 w 438"/>
                <a:gd name="T55" fmla="*/ 64 h 504"/>
                <a:gd name="T56" fmla="*/ 177 w 438"/>
                <a:gd name="T57" fmla="*/ 40 h 504"/>
                <a:gd name="T58" fmla="*/ 143 w 438"/>
                <a:gd name="T59" fmla="*/ 16 h 504"/>
                <a:gd name="T60" fmla="*/ 126 w 438"/>
                <a:gd name="T61" fmla="*/ 0 h 504"/>
                <a:gd name="T62" fmla="*/ 118 w 438"/>
                <a:gd name="T63" fmla="*/ 8 h 504"/>
                <a:gd name="T64" fmla="*/ 67 w 438"/>
                <a:gd name="T65" fmla="*/ 8 h 504"/>
                <a:gd name="T66" fmla="*/ 33 w 438"/>
                <a:gd name="T67" fmla="*/ 24 h 504"/>
                <a:gd name="T68" fmla="*/ 8 w 438"/>
                <a:gd name="T69" fmla="*/ 24 h 504"/>
                <a:gd name="T70" fmla="*/ 0 w 438"/>
                <a:gd name="T71" fmla="*/ 48 h 504"/>
                <a:gd name="T72" fmla="*/ 8 w 438"/>
                <a:gd name="T73" fmla="*/ 80 h 504"/>
                <a:gd name="T74" fmla="*/ 33 w 438"/>
                <a:gd name="T75" fmla="*/ 112 h 504"/>
                <a:gd name="T76" fmla="*/ 59 w 438"/>
                <a:gd name="T77" fmla="*/ 120 h 504"/>
                <a:gd name="T78" fmla="*/ 33 w 438"/>
                <a:gd name="T79" fmla="*/ 128 h 504"/>
                <a:gd name="T80" fmla="*/ 33 w 438"/>
                <a:gd name="T81" fmla="*/ 160 h 504"/>
                <a:gd name="T82" fmla="*/ 8 w 438"/>
                <a:gd name="T83" fmla="*/ 152 h 504"/>
                <a:gd name="T84" fmla="*/ 17 w 438"/>
                <a:gd name="T85" fmla="*/ 168 h 504"/>
                <a:gd name="T86" fmla="*/ 50 w 438"/>
                <a:gd name="T87" fmla="*/ 168 h 504"/>
                <a:gd name="T88" fmla="*/ 50 w 438"/>
                <a:gd name="T89" fmla="*/ 200 h 504"/>
                <a:gd name="T90" fmla="*/ 59 w 438"/>
                <a:gd name="T91" fmla="*/ 232 h 504"/>
                <a:gd name="T92" fmla="*/ 101 w 438"/>
                <a:gd name="T93" fmla="*/ 256 h 504"/>
                <a:gd name="T94" fmla="*/ 75 w 438"/>
                <a:gd name="T95" fmla="*/ 272 h 504"/>
                <a:gd name="T96" fmla="*/ 101 w 438"/>
                <a:gd name="T97" fmla="*/ 312 h 504"/>
                <a:gd name="T98" fmla="*/ 50 w 438"/>
                <a:gd name="T99" fmla="*/ 328 h 504"/>
                <a:gd name="T100" fmla="*/ 59 w 438"/>
                <a:gd name="T101" fmla="*/ 352 h 504"/>
                <a:gd name="T102" fmla="*/ 33 w 438"/>
                <a:gd name="T103" fmla="*/ 352 h 504"/>
                <a:gd name="T104" fmla="*/ 25 w 438"/>
                <a:gd name="T105" fmla="*/ 384 h 504"/>
                <a:gd name="T106" fmla="*/ 0 w 438"/>
                <a:gd name="T107" fmla="*/ 400 h 504"/>
                <a:gd name="T108" fmla="*/ 8 w 438"/>
                <a:gd name="T109" fmla="*/ 416 h 504"/>
                <a:gd name="T110" fmla="*/ 8 w 438"/>
                <a:gd name="T111" fmla="*/ 456 h 504"/>
                <a:gd name="T112" fmla="*/ 17 w 438"/>
                <a:gd name="T113" fmla="*/ 456 h 504"/>
                <a:gd name="T114" fmla="*/ 101 w 438"/>
                <a:gd name="T115" fmla="*/ 504 h 504"/>
                <a:gd name="T116" fmla="*/ 101 w 438"/>
                <a:gd name="T117" fmla="*/ 496 h 504"/>
                <a:gd name="T118" fmla="*/ 126 w 438"/>
                <a:gd name="T119" fmla="*/ 424 h 50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38" h="504">
                  <a:moveTo>
                    <a:pt x="126" y="424"/>
                  </a:moveTo>
                  <a:lnTo>
                    <a:pt x="160" y="440"/>
                  </a:lnTo>
                  <a:lnTo>
                    <a:pt x="185" y="440"/>
                  </a:lnTo>
                  <a:lnTo>
                    <a:pt x="202" y="456"/>
                  </a:lnTo>
                  <a:lnTo>
                    <a:pt x="236" y="496"/>
                  </a:lnTo>
                  <a:lnTo>
                    <a:pt x="252" y="504"/>
                  </a:lnTo>
                  <a:lnTo>
                    <a:pt x="261" y="472"/>
                  </a:lnTo>
                  <a:lnTo>
                    <a:pt x="286" y="464"/>
                  </a:lnTo>
                  <a:lnTo>
                    <a:pt x="311" y="456"/>
                  </a:lnTo>
                  <a:lnTo>
                    <a:pt x="370" y="432"/>
                  </a:lnTo>
                  <a:lnTo>
                    <a:pt x="413" y="432"/>
                  </a:lnTo>
                  <a:lnTo>
                    <a:pt x="421" y="400"/>
                  </a:lnTo>
                  <a:lnTo>
                    <a:pt x="404" y="392"/>
                  </a:lnTo>
                  <a:lnTo>
                    <a:pt x="404" y="360"/>
                  </a:lnTo>
                  <a:lnTo>
                    <a:pt x="421" y="352"/>
                  </a:lnTo>
                  <a:lnTo>
                    <a:pt x="438" y="312"/>
                  </a:lnTo>
                  <a:lnTo>
                    <a:pt x="396" y="280"/>
                  </a:lnTo>
                  <a:lnTo>
                    <a:pt x="379" y="248"/>
                  </a:lnTo>
                  <a:lnTo>
                    <a:pt x="370" y="216"/>
                  </a:lnTo>
                  <a:lnTo>
                    <a:pt x="387" y="184"/>
                  </a:lnTo>
                  <a:lnTo>
                    <a:pt x="370" y="176"/>
                  </a:lnTo>
                  <a:lnTo>
                    <a:pt x="370" y="136"/>
                  </a:lnTo>
                  <a:lnTo>
                    <a:pt x="328" y="160"/>
                  </a:lnTo>
                  <a:lnTo>
                    <a:pt x="286" y="144"/>
                  </a:lnTo>
                  <a:lnTo>
                    <a:pt x="244" y="136"/>
                  </a:lnTo>
                  <a:lnTo>
                    <a:pt x="261" y="104"/>
                  </a:lnTo>
                  <a:lnTo>
                    <a:pt x="219" y="88"/>
                  </a:lnTo>
                  <a:lnTo>
                    <a:pt x="185" y="64"/>
                  </a:lnTo>
                  <a:lnTo>
                    <a:pt x="177" y="40"/>
                  </a:lnTo>
                  <a:lnTo>
                    <a:pt x="143" y="16"/>
                  </a:lnTo>
                  <a:lnTo>
                    <a:pt x="126" y="0"/>
                  </a:lnTo>
                  <a:lnTo>
                    <a:pt x="118" y="8"/>
                  </a:lnTo>
                  <a:lnTo>
                    <a:pt x="67" y="8"/>
                  </a:lnTo>
                  <a:lnTo>
                    <a:pt x="33" y="24"/>
                  </a:lnTo>
                  <a:lnTo>
                    <a:pt x="8" y="24"/>
                  </a:lnTo>
                  <a:lnTo>
                    <a:pt x="0" y="48"/>
                  </a:lnTo>
                  <a:lnTo>
                    <a:pt x="8" y="80"/>
                  </a:lnTo>
                  <a:lnTo>
                    <a:pt x="33" y="112"/>
                  </a:lnTo>
                  <a:lnTo>
                    <a:pt x="59" y="120"/>
                  </a:lnTo>
                  <a:lnTo>
                    <a:pt x="33" y="128"/>
                  </a:lnTo>
                  <a:lnTo>
                    <a:pt x="33" y="160"/>
                  </a:lnTo>
                  <a:lnTo>
                    <a:pt x="8" y="152"/>
                  </a:lnTo>
                  <a:lnTo>
                    <a:pt x="17" y="168"/>
                  </a:lnTo>
                  <a:lnTo>
                    <a:pt x="50" y="168"/>
                  </a:lnTo>
                  <a:lnTo>
                    <a:pt x="50" y="200"/>
                  </a:lnTo>
                  <a:lnTo>
                    <a:pt x="59" y="232"/>
                  </a:lnTo>
                  <a:lnTo>
                    <a:pt x="101" y="256"/>
                  </a:lnTo>
                  <a:lnTo>
                    <a:pt x="75" y="272"/>
                  </a:lnTo>
                  <a:lnTo>
                    <a:pt x="101" y="312"/>
                  </a:lnTo>
                  <a:lnTo>
                    <a:pt x="50" y="328"/>
                  </a:lnTo>
                  <a:lnTo>
                    <a:pt x="59" y="352"/>
                  </a:lnTo>
                  <a:lnTo>
                    <a:pt x="33" y="352"/>
                  </a:lnTo>
                  <a:lnTo>
                    <a:pt x="25" y="384"/>
                  </a:lnTo>
                  <a:lnTo>
                    <a:pt x="0" y="400"/>
                  </a:lnTo>
                  <a:lnTo>
                    <a:pt x="8" y="416"/>
                  </a:lnTo>
                  <a:lnTo>
                    <a:pt x="8" y="456"/>
                  </a:lnTo>
                  <a:lnTo>
                    <a:pt x="17" y="456"/>
                  </a:lnTo>
                  <a:lnTo>
                    <a:pt x="101" y="504"/>
                  </a:lnTo>
                  <a:lnTo>
                    <a:pt x="101" y="496"/>
                  </a:lnTo>
                  <a:lnTo>
                    <a:pt x="126" y="424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75" name="Freeform 69"/>
            <p:cNvSpPr>
              <a:spLocks/>
            </p:cNvSpPr>
            <p:nvPr/>
          </p:nvSpPr>
          <p:spPr bwMode="auto">
            <a:xfrm>
              <a:off x="4696" y="3480"/>
              <a:ext cx="210" cy="352"/>
            </a:xfrm>
            <a:custGeom>
              <a:avLst/>
              <a:gdLst>
                <a:gd name="T0" fmla="*/ 151 w 210"/>
                <a:gd name="T1" fmla="*/ 304 h 352"/>
                <a:gd name="T2" fmla="*/ 185 w 210"/>
                <a:gd name="T3" fmla="*/ 288 h 352"/>
                <a:gd name="T4" fmla="*/ 185 w 210"/>
                <a:gd name="T5" fmla="*/ 248 h 352"/>
                <a:gd name="T6" fmla="*/ 210 w 210"/>
                <a:gd name="T7" fmla="*/ 232 h 352"/>
                <a:gd name="T8" fmla="*/ 194 w 210"/>
                <a:gd name="T9" fmla="*/ 192 h 352"/>
                <a:gd name="T10" fmla="*/ 168 w 210"/>
                <a:gd name="T11" fmla="*/ 184 h 352"/>
                <a:gd name="T12" fmla="*/ 143 w 210"/>
                <a:gd name="T13" fmla="*/ 152 h 352"/>
                <a:gd name="T14" fmla="*/ 135 w 210"/>
                <a:gd name="T15" fmla="*/ 96 h 352"/>
                <a:gd name="T16" fmla="*/ 135 w 210"/>
                <a:gd name="T17" fmla="*/ 72 h 352"/>
                <a:gd name="T18" fmla="*/ 101 w 210"/>
                <a:gd name="T19" fmla="*/ 32 h 352"/>
                <a:gd name="T20" fmla="*/ 84 w 210"/>
                <a:gd name="T21" fmla="*/ 16 h 352"/>
                <a:gd name="T22" fmla="*/ 59 w 210"/>
                <a:gd name="T23" fmla="*/ 16 h 352"/>
                <a:gd name="T24" fmla="*/ 25 w 210"/>
                <a:gd name="T25" fmla="*/ 0 h 352"/>
                <a:gd name="T26" fmla="*/ 0 w 210"/>
                <a:gd name="T27" fmla="*/ 72 h 352"/>
                <a:gd name="T28" fmla="*/ 0 w 210"/>
                <a:gd name="T29" fmla="*/ 80 h 352"/>
                <a:gd name="T30" fmla="*/ 17 w 210"/>
                <a:gd name="T31" fmla="*/ 88 h 352"/>
                <a:gd name="T32" fmla="*/ 33 w 210"/>
                <a:gd name="T33" fmla="*/ 104 h 352"/>
                <a:gd name="T34" fmla="*/ 33 w 210"/>
                <a:gd name="T35" fmla="*/ 120 h 352"/>
                <a:gd name="T36" fmla="*/ 33 w 210"/>
                <a:gd name="T37" fmla="*/ 160 h 352"/>
                <a:gd name="T38" fmla="*/ 42 w 210"/>
                <a:gd name="T39" fmla="*/ 248 h 352"/>
                <a:gd name="T40" fmla="*/ 67 w 210"/>
                <a:gd name="T41" fmla="*/ 288 h 352"/>
                <a:gd name="T42" fmla="*/ 109 w 210"/>
                <a:gd name="T43" fmla="*/ 320 h 352"/>
                <a:gd name="T44" fmla="*/ 135 w 210"/>
                <a:gd name="T45" fmla="*/ 352 h 352"/>
                <a:gd name="T46" fmla="*/ 151 w 210"/>
                <a:gd name="T47" fmla="*/ 344 h 352"/>
                <a:gd name="T48" fmla="*/ 151 w 210"/>
                <a:gd name="T49" fmla="*/ 304 h 35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10" h="352">
                  <a:moveTo>
                    <a:pt x="151" y="304"/>
                  </a:moveTo>
                  <a:lnTo>
                    <a:pt x="185" y="288"/>
                  </a:lnTo>
                  <a:lnTo>
                    <a:pt x="185" y="248"/>
                  </a:lnTo>
                  <a:lnTo>
                    <a:pt x="210" y="232"/>
                  </a:lnTo>
                  <a:lnTo>
                    <a:pt x="194" y="192"/>
                  </a:lnTo>
                  <a:lnTo>
                    <a:pt x="168" y="184"/>
                  </a:lnTo>
                  <a:lnTo>
                    <a:pt x="143" y="152"/>
                  </a:lnTo>
                  <a:lnTo>
                    <a:pt x="135" y="96"/>
                  </a:lnTo>
                  <a:lnTo>
                    <a:pt x="135" y="72"/>
                  </a:lnTo>
                  <a:lnTo>
                    <a:pt x="101" y="32"/>
                  </a:lnTo>
                  <a:lnTo>
                    <a:pt x="84" y="16"/>
                  </a:lnTo>
                  <a:lnTo>
                    <a:pt x="59" y="16"/>
                  </a:lnTo>
                  <a:lnTo>
                    <a:pt x="25" y="0"/>
                  </a:lnTo>
                  <a:lnTo>
                    <a:pt x="0" y="72"/>
                  </a:lnTo>
                  <a:lnTo>
                    <a:pt x="0" y="80"/>
                  </a:lnTo>
                  <a:lnTo>
                    <a:pt x="17" y="88"/>
                  </a:lnTo>
                  <a:lnTo>
                    <a:pt x="33" y="104"/>
                  </a:lnTo>
                  <a:lnTo>
                    <a:pt x="33" y="120"/>
                  </a:lnTo>
                  <a:lnTo>
                    <a:pt x="33" y="160"/>
                  </a:lnTo>
                  <a:lnTo>
                    <a:pt x="42" y="248"/>
                  </a:lnTo>
                  <a:lnTo>
                    <a:pt x="67" y="288"/>
                  </a:lnTo>
                  <a:lnTo>
                    <a:pt x="109" y="320"/>
                  </a:lnTo>
                  <a:lnTo>
                    <a:pt x="135" y="352"/>
                  </a:lnTo>
                  <a:lnTo>
                    <a:pt x="151" y="344"/>
                  </a:lnTo>
                  <a:lnTo>
                    <a:pt x="151" y="3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76" name="Freeform 70"/>
            <p:cNvSpPr>
              <a:spLocks/>
            </p:cNvSpPr>
            <p:nvPr/>
          </p:nvSpPr>
          <p:spPr bwMode="auto">
            <a:xfrm>
              <a:off x="4831" y="3480"/>
              <a:ext cx="606" cy="704"/>
            </a:xfrm>
            <a:custGeom>
              <a:avLst/>
              <a:gdLst>
                <a:gd name="T0" fmla="*/ 606 w 606"/>
                <a:gd name="T1" fmla="*/ 24 h 704"/>
                <a:gd name="T2" fmla="*/ 556 w 606"/>
                <a:gd name="T3" fmla="*/ 0 h 704"/>
                <a:gd name="T4" fmla="*/ 530 w 606"/>
                <a:gd name="T5" fmla="*/ 56 h 704"/>
                <a:gd name="T6" fmla="*/ 446 w 606"/>
                <a:gd name="T7" fmla="*/ 72 h 704"/>
                <a:gd name="T8" fmla="*/ 379 w 606"/>
                <a:gd name="T9" fmla="*/ 56 h 704"/>
                <a:gd name="T10" fmla="*/ 286 w 606"/>
                <a:gd name="T11" fmla="*/ 104 h 704"/>
                <a:gd name="T12" fmla="*/ 236 w 606"/>
                <a:gd name="T13" fmla="*/ 136 h 704"/>
                <a:gd name="T14" fmla="*/ 134 w 606"/>
                <a:gd name="T15" fmla="*/ 184 h 704"/>
                <a:gd name="T16" fmla="*/ 75 w 606"/>
                <a:gd name="T17" fmla="*/ 200 h 704"/>
                <a:gd name="T18" fmla="*/ 75 w 606"/>
                <a:gd name="T19" fmla="*/ 232 h 704"/>
                <a:gd name="T20" fmla="*/ 50 w 606"/>
                <a:gd name="T21" fmla="*/ 288 h 704"/>
                <a:gd name="T22" fmla="*/ 16 w 606"/>
                <a:gd name="T23" fmla="*/ 344 h 704"/>
                <a:gd name="T24" fmla="*/ 33 w 606"/>
                <a:gd name="T25" fmla="*/ 392 h 704"/>
                <a:gd name="T26" fmla="*/ 59 w 606"/>
                <a:gd name="T27" fmla="*/ 464 h 704"/>
                <a:gd name="T28" fmla="*/ 118 w 606"/>
                <a:gd name="T29" fmla="*/ 480 h 704"/>
                <a:gd name="T30" fmla="*/ 286 w 606"/>
                <a:gd name="T31" fmla="*/ 472 h 704"/>
                <a:gd name="T32" fmla="*/ 337 w 606"/>
                <a:gd name="T33" fmla="*/ 496 h 704"/>
                <a:gd name="T34" fmla="*/ 294 w 606"/>
                <a:gd name="T35" fmla="*/ 512 h 704"/>
                <a:gd name="T36" fmla="*/ 210 w 606"/>
                <a:gd name="T37" fmla="*/ 488 h 704"/>
                <a:gd name="T38" fmla="*/ 160 w 606"/>
                <a:gd name="T39" fmla="*/ 512 h 704"/>
                <a:gd name="T40" fmla="*/ 160 w 606"/>
                <a:gd name="T41" fmla="*/ 568 h 704"/>
                <a:gd name="T42" fmla="*/ 202 w 606"/>
                <a:gd name="T43" fmla="*/ 592 h 704"/>
                <a:gd name="T44" fmla="*/ 236 w 606"/>
                <a:gd name="T45" fmla="*/ 672 h 704"/>
                <a:gd name="T46" fmla="*/ 278 w 606"/>
                <a:gd name="T47" fmla="*/ 656 h 704"/>
                <a:gd name="T48" fmla="*/ 337 w 606"/>
                <a:gd name="T49" fmla="*/ 656 h 704"/>
                <a:gd name="T50" fmla="*/ 328 w 606"/>
                <a:gd name="T51" fmla="*/ 568 h 704"/>
                <a:gd name="T52" fmla="*/ 370 w 606"/>
                <a:gd name="T53" fmla="*/ 584 h 704"/>
                <a:gd name="T54" fmla="*/ 387 w 606"/>
                <a:gd name="T55" fmla="*/ 576 h 704"/>
                <a:gd name="T56" fmla="*/ 353 w 606"/>
                <a:gd name="T57" fmla="*/ 528 h 704"/>
                <a:gd name="T58" fmla="*/ 455 w 606"/>
                <a:gd name="T59" fmla="*/ 528 h 704"/>
                <a:gd name="T60" fmla="*/ 438 w 606"/>
                <a:gd name="T61" fmla="*/ 464 h 704"/>
                <a:gd name="T62" fmla="*/ 438 w 606"/>
                <a:gd name="T63" fmla="*/ 448 h 704"/>
                <a:gd name="T64" fmla="*/ 480 w 606"/>
                <a:gd name="T65" fmla="*/ 480 h 704"/>
                <a:gd name="T66" fmla="*/ 463 w 606"/>
                <a:gd name="T67" fmla="*/ 440 h 704"/>
                <a:gd name="T68" fmla="*/ 353 w 606"/>
                <a:gd name="T69" fmla="*/ 384 h 704"/>
                <a:gd name="T70" fmla="*/ 337 w 606"/>
                <a:gd name="T71" fmla="*/ 400 h 704"/>
                <a:gd name="T72" fmla="*/ 311 w 606"/>
                <a:gd name="T73" fmla="*/ 408 h 704"/>
                <a:gd name="T74" fmla="*/ 294 w 606"/>
                <a:gd name="T75" fmla="*/ 376 h 704"/>
                <a:gd name="T76" fmla="*/ 337 w 606"/>
                <a:gd name="T77" fmla="*/ 360 h 704"/>
                <a:gd name="T78" fmla="*/ 320 w 606"/>
                <a:gd name="T79" fmla="*/ 320 h 704"/>
                <a:gd name="T80" fmla="*/ 236 w 606"/>
                <a:gd name="T81" fmla="*/ 240 h 704"/>
                <a:gd name="T82" fmla="*/ 261 w 606"/>
                <a:gd name="T83" fmla="*/ 200 h 704"/>
                <a:gd name="T84" fmla="*/ 294 w 606"/>
                <a:gd name="T85" fmla="*/ 232 h 704"/>
                <a:gd name="T86" fmla="*/ 337 w 606"/>
                <a:gd name="T87" fmla="*/ 264 h 704"/>
                <a:gd name="T88" fmla="*/ 362 w 606"/>
                <a:gd name="T89" fmla="*/ 208 h 704"/>
                <a:gd name="T90" fmla="*/ 387 w 606"/>
                <a:gd name="T91" fmla="*/ 144 h 704"/>
                <a:gd name="T92" fmla="*/ 497 w 606"/>
                <a:gd name="T93" fmla="*/ 112 h 704"/>
                <a:gd name="T94" fmla="*/ 564 w 606"/>
                <a:gd name="T95" fmla="*/ 112 h 704"/>
                <a:gd name="T96" fmla="*/ 598 w 606"/>
                <a:gd name="T97" fmla="*/ 96 h 7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06" h="704">
                  <a:moveTo>
                    <a:pt x="589" y="72"/>
                  </a:moveTo>
                  <a:lnTo>
                    <a:pt x="606" y="24"/>
                  </a:lnTo>
                  <a:lnTo>
                    <a:pt x="581" y="0"/>
                  </a:lnTo>
                  <a:lnTo>
                    <a:pt x="556" y="0"/>
                  </a:lnTo>
                  <a:lnTo>
                    <a:pt x="564" y="40"/>
                  </a:lnTo>
                  <a:lnTo>
                    <a:pt x="530" y="56"/>
                  </a:lnTo>
                  <a:lnTo>
                    <a:pt x="471" y="72"/>
                  </a:lnTo>
                  <a:lnTo>
                    <a:pt x="446" y="72"/>
                  </a:lnTo>
                  <a:lnTo>
                    <a:pt x="412" y="72"/>
                  </a:lnTo>
                  <a:lnTo>
                    <a:pt x="379" y="56"/>
                  </a:lnTo>
                  <a:lnTo>
                    <a:pt x="328" y="88"/>
                  </a:lnTo>
                  <a:lnTo>
                    <a:pt x="286" y="104"/>
                  </a:lnTo>
                  <a:lnTo>
                    <a:pt x="244" y="104"/>
                  </a:lnTo>
                  <a:lnTo>
                    <a:pt x="236" y="136"/>
                  </a:lnTo>
                  <a:lnTo>
                    <a:pt x="168" y="144"/>
                  </a:lnTo>
                  <a:lnTo>
                    <a:pt x="134" y="184"/>
                  </a:lnTo>
                  <a:lnTo>
                    <a:pt x="109" y="184"/>
                  </a:lnTo>
                  <a:lnTo>
                    <a:pt x="75" y="200"/>
                  </a:lnTo>
                  <a:lnTo>
                    <a:pt x="67" y="200"/>
                  </a:lnTo>
                  <a:lnTo>
                    <a:pt x="75" y="232"/>
                  </a:lnTo>
                  <a:lnTo>
                    <a:pt x="50" y="248"/>
                  </a:lnTo>
                  <a:lnTo>
                    <a:pt x="50" y="288"/>
                  </a:lnTo>
                  <a:lnTo>
                    <a:pt x="16" y="304"/>
                  </a:lnTo>
                  <a:lnTo>
                    <a:pt x="16" y="344"/>
                  </a:lnTo>
                  <a:lnTo>
                    <a:pt x="0" y="352"/>
                  </a:lnTo>
                  <a:lnTo>
                    <a:pt x="33" y="392"/>
                  </a:lnTo>
                  <a:lnTo>
                    <a:pt x="75" y="424"/>
                  </a:lnTo>
                  <a:lnTo>
                    <a:pt x="59" y="464"/>
                  </a:lnTo>
                  <a:lnTo>
                    <a:pt x="92" y="464"/>
                  </a:lnTo>
                  <a:lnTo>
                    <a:pt x="118" y="480"/>
                  </a:lnTo>
                  <a:lnTo>
                    <a:pt x="202" y="480"/>
                  </a:lnTo>
                  <a:lnTo>
                    <a:pt x="286" y="472"/>
                  </a:lnTo>
                  <a:lnTo>
                    <a:pt x="362" y="480"/>
                  </a:lnTo>
                  <a:lnTo>
                    <a:pt x="337" y="496"/>
                  </a:lnTo>
                  <a:lnTo>
                    <a:pt x="328" y="512"/>
                  </a:lnTo>
                  <a:lnTo>
                    <a:pt x="294" y="512"/>
                  </a:lnTo>
                  <a:lnTo>
                    <a:pt x="261" y="504"/>
                  </a:lnTo>
                  <a:lnTo>
                    <a:pt x="210" y="488"/>
                  </a:lnTo>
                  <a:lnTo>
                    <a:pt x="185" y="504"/>
                  </a:lnTo>
                  <a:lnTo>
                    <a:pt x="160" y="512"/>
                  </a:lnTo>
                  <a:lnTo>
                    <a:pt x="134" y="552"/>
                  </a:lnTo>
                  <a:lnTo>
                    <a:pt x="160" y="568"/>
                  </a:lnTo>
                  <a:lnTo>
                    <a:pt x="185" y="584"/>
                  </a:lnTo>
                  <a:lnTo>
                    <a:pt x="202" y="592"/>
                  </a:lnTo>
                  <a:lnTo>
                    <a:pt x="210" y="624"/>
                  </a:lnTo>
                  <a:lnTo>
                    <a:pt x="236" y="672"/>
                  </a:lnTo>
                  <a:lnTo>
                    <a:pt x="252" y="648"/>
                  </a:lnTo>
                  <a:lnTo>
                    <a:pt x="278" y="656"/>
                  </a:lnTo>
                  <a:lnTo>
                    <a:pt x="311" y="704"/>
                  </a:lnTo>
                  <a:lnTo>
                    <a:pt x="337" y="656"/>
                  </a:lnTo>
                  <a:lnTo>
                    <a:pt x="396" y="688"/>
                  </a:lnTo>
                  <a:lnTo>
                    <a:pt x="328" y="568"/>
                  </a:lnTo>
                  <a:lnTo>
                    <a:pt x="353" y="576"/>
                  </a:lnTo>
                  <a:lnTo>
                    <a:pt x="370" y="584"/>
                  </a:lnTo>
                  <a:lnTo>
                    <a:pt x="370" y="600"/>
                  </a:lnTo>
                  <a:lnTo>
                    <a:pt x="387" y="576"/>
                  </a:lnTo>
                  <a:lnTo>
                    <a:pt x="412" y="560"/>
                  </a:lnTo>
                  <a:lnTo>
                    <a:pt x="353" y="528"/>
                  </a:lnTo>
                  <a:lnTo>
                    <a:pt x="404" y="512"/>
                  </a:lnTo>
                  <a:lnTo>
                    <a:pt x="455" y="528"/>
                  </a:lnTo>
                  <a:lnTo>
                    <a:pt x="446" y="488"/>
                  </a:lnTo>
                  <a:lnTo>
                    <a:pt x="438" y="464"/>
                  </a:lnTo>
                  <a:lnTo>
                    <a:pt x="412" y="448"/>
                  </a:lnTo>
                  <a:lnTo>
                    <a:pt x="438" y="448"/>
                  </a:lnTo>
                  <a:lnTo>
                    <a:pt x="455" y="464"/>
                  </a:lnTo>
                  <a:lnTo>
                    <a:pt x="480" y="480"/>
                  </a:lnTo>
                  <a:lnTo>
                    <a:pt x="514" y="472"/>
                  </a:lnTo>
                  <a:lnTo>
                    <a:pt x="463" y="440"/>
                  </a:lnTo>
                  <a:lnTo>
                    <a:pt x="421" y="408"/>
                  </a:lnTo>
                  <a:lnTo>
                    <a:pt x="353" y="384"/>
                  </a:lnTo>
                  <a:lnTo>
                    <a:pt x="337" y="384"/>
                  </a:lnTo>
                  <a:lnTo>
                    <a:pt x="337" y="400"/>
                  </a:lnTo>
                  <a:lnTo>
                    <a:pt x="345" y="416"/>
                  </a:lnTo>
                  <a:lnTo>
                    <a:pt x="311" y="408"/>
                  </a:lnTo>
                  <a:lnTo>
                    <a:pt x="294" y="400"/>
                  </a:lnTo>
                  <a:lnTo>
                    <a:pt x="294" y="376"/>
                  </a:lnTo>
                  <a:lnTo>
                    <a:pt x="294" y="352"/>
                  </a:lnTo>
                  <a:lnTo>
                    <a:pt x="337" y="360"/>
                  </a:lnTo>
                  <a:lnTo>
                    <a:pt x="337" y="336"/>
                  </a:lnTo>
                  <a:lnTo>
                    <a:pt x="320" y="320"/>
                  </a:lnTo>
                  <a:lnTo>
                    <a:pt x="269" y="288"/>
                  </a:lnTo>
                  <a:lnTo>
                    <a:pt x="236" y="240"/>
                  </a:lnTo>
                  <a:lnTo>
                    <a:pt x="244" y="224"/>
                  </a:lnTo>
                  <a:lnTo>
                    <a:pt x="261" y="200"/>
                  </a:lnTo>
                  <a:lnTo>
                    <a:pt x="269" y="224"/>
                  </a:lnTo>
                  <a:lnTo>
                    <a:pt x="294" y="232"/>
                  </a:lnTo>
                  <a:lnTo>
                    <a:pt x="320" y="240"/>
                  </a:lnTo>
                  <a:lnTo>
                    <a:pt x="337" y="264"/>
                  </a:lnTo>
                  <a:lnTo>
                    <a:pt x="337" y="232"/>
                  </a:lnTo>
                  <a:lnTo>
                    <a:pt x="362" y="208"/>
                  </a:lnTo>
                  <a:lnTo>
                    <a:pt x="370" y="160"/>
                  </a:lnTo>
                  <a:lnTo>
                    <a:pt x="387" y="144"/>
                  </a:lnTo>
                  <a:lnTo>
                    <a:pt x="412" y="136"/>
                  </a:lnTo>
                  <a:lnTo>
                    <a:pt x="497" y="112"/>
                  </a:lnTo>
                  <a:lnTo>
                    <a:pt x="539" y="112"/>
                  </a:lnTo>
                  <a:lnTo>
                    <a:pt x="564" y="112"/>
                  </a:lnTo>
                  <a:lnTo>
                    <a:pt x="573" y="128"/>
                  </a:lnTo>
                  <a:lnTo>
                    <a:pt x="598" y="96"/>
                  </a:lnTo>
                  <a:lnTo>
                    <a:pt x="589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77" name="Freeform 71"/>
            <p:cNvSpPr>
              <a:spLocks/>
            </p:cNvSpPr>
            <p:nvPr/>
          </p:nvSpPr>
          <p:spPr bwMode="auto">
            <a:xfrm>
              <a:off x="4696" y="3480"/>
              <a:ext cx="210" cy="352"/>
            </a:xfrm>
            <a:custGeom>
              <a:avLst/>
              <a:gdLst>
                <a:gd name="T0" fmla="*/ 151 w 210"/>
                <a:gd name="T1" fmla="*/ 304 h 352"/>
                <a:gd name="T2" fmla="*/ 185 w 210"/>
                <a:gd name="T3" fmla="*/ 288 h 352"/>
                <a:gd name="T4" fmla="*/ 185 w 210"/>
                <a:gd name="T5" fmla="*/ 248 h 352"/>
                <a:gd name="T6" fmla="*/ 210 w 210"/>
                <a:gd name="T7" fmla="*/ 232 h 352"/>
                <a:gd name="T8" fmla="*/ 194 w 210"/>
                <a:gd name="T9" fmla="*/ 192 h 352"/>
                <a:gd name="T10" fmla="*/ 168 w 210"/>
                <a:gd name="T11" fmla="*/ 184 h 352"/>
                <a:gd name="T12" fmla="*/ 143 w 210"/>
                <a:gd name="T13" fmla="*/ 152 h 352"/>
                <a:gd name="T14" fmla="*/ 135 w 210"/>
                <a:gd name="T15" fmla="*/ 96 h 352"/>
                <a:gd name="T16" fmla="*/ 135 w 210"/>
                <a:gd name="T17" fmla="*/ 72 h 352"/>
                <a:gd name="T18" fmla="*/ 135 w 210"/>
                <a:gd name="T19" fmla="*/ 72 h 352"/>
                <a:gd name="T20" fmla="*/ 101 w 210"/>
                <a:gd name="T21" fmla="*/ 32 h 352"/>
                <a:gd name="T22" fmla="*/ 84 w 210"/>
                <a:gd name="T23" fmla="*/ 16 h 352"/>
                <a:gd name="T24" fmla="*/ 59 w 210"/>
                <a:gd name="T25" fmla="*/ 16 h 352"/>
                <a:gd name="T26" fmla="*/ 25 w 210"/>
                <a:gd name="T27" fmla="*/ 0 h 352"/>
                <a:gd name="T28" fmla="*/ 0 w 210"/>
                <a:gd name="T29" fmla="*/ 72 h 352"/>
                <a:gd name="T30" fmla="*/ 0 w 210"/>
                <a:gd name="T31" fmla="*/ 80 h 352"/>
                <a:gd name="T32" fmla="*/ 17 w 210"/>
                <a:gd name="T33" fmla="*/ 88 h 352"/>
                <a:gd name="T34" fmla="*/ 33 w 210"/>
                <a:gd name="T35" fmla="*/ 104 h 352"/>
                <a:gd name="T36" fmla="*/ 33 w 210"/>
                <a:gd name="T37" fmla="*/ 120 h 352"/>
                <a:gd name="T38" fmla="*/ 33 w 210"/>
                <a:gd name="T39" fmla="*/ 160 h 352"/>
                <a:gd name="T40" fmla="*/ 42 w 210"/>
                <a:gd name="T41" fmla="*/ 248 h 352"/>
                <a:gd name="T42" fmla="*/ 67 w 210"/>
                <a:gd name="T43" fmla="*/ 288 h 352"/>
                <a:gd name="T44" fmla="*/ 109 w 210"/>
                <a:gd name="T45" fmla="*/ 320 h 352"/>
                <a:gd name="T46" fmla="*/ 135 w 210"/>
                <a:gd name="T47" fmla="*/ 352 h 352"/>
                <a:gd name="T48" fmla="*/ 151 w 210"/>
                <a:gd name="T49" fmla="*/ 344 h 352"/>
                <a:gd name="T50" fmla="*/ 151 w 210"/>
                <a:gd name="T51" fmla="*/ 304 h 3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10" h="352">
                  <a:moveTo>
                    <a:pt x="151" y="304"/>
                  </a:moveTo>
                  <a:lnTo>
                    <a:pt x="185" y="288"/>
                  </a:lnTo>
                  <a:lnTo>
                    <a:pt x="185" y="248"/>
                  </a:lnTo>
                  <a:lnTo>
                    <a:pt x="210" y="232"/>
                  </a:lnTo>
                  <a:lnTo>
                    <a:pt x="194" y="192"/>
                  </a:lnTo>
                  <a:lnTo>
                    <a:pt x="168" y="184"/>
                  </a:lnTo>
                  <a:lnTo>
                    <a:pt x="143" y="152"/>
                  </a:lnTo>
                  <a:lnTo>
                    <a:pt x="135" y="96"/>
                  </a:lnTo>
                  <a:lnTo>
                    <a:pt x="135" y="72"/>
                  </a:lnTo>
                  <a:lnTo>
                    <a:pt x="101" y="32"/>
                  </a:lnTo>
                  <a:lnTo>
                    <a:pt x="84" y="16"/>
                  </a:lnTo>
                  <a:lnTo>
                    <a:pt x="59" y="16"/>
                  </a:lnTo>
                  <a:lnTo>
                    <a:pt x="25" y="0"/>
                  </a:lnTo>
                  <a:lnTo>
                    <a:pt x="0" y="72"/>
                  </a:lnTo>
                  <a:lnTo>
                    <a:pt x="0" y="80"/>
                  </a:lnTo>
                  <a:lnTo>
                    <a:pt x="17" y="88"/>
                  </a:lnTo>
                  <a:lnTo>
                    <a:pt x="33" y="104"/>
                  </a:lnTo>
                  <a:lnTo>
                    <a:pt x="33" y="120"/>
                  </a:lnTo>
                  <a:lnTo>
                    <a:pt x="33" y="160"/>
                  </a:lnTo>
                  <a:lnTo>
                    <a:pt x="42" y="248"/>
                  </a:lnTo>
                  <a:lnTo>
                    <a:pt x="67" y="288"/>
                  </a:lnTo>
                  <a:lnTo>
                    <a:pt x="109" y="320"/>
                  </a:lnTo>
                  <a:lnTo>
                    <a:pt x="135" y="352"/>
                  </a:lnTo>
                  <a:lnTo>
                    <a:pt x="151" y="344"/>
                  </a:lnTo>
                  <a:lnTo>
                    <a:pt x="151" y="304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78" name="Freeform 72"/>
            <p:cNvSpPr>
              <a:spLocks/>
            </p:cNvSpPr>
            <p:nvPr/>
          </p:nvSpPr>
          <p:spPr bwMode="auto">
            <a:xfrm>
              <a:off x="4831" y="3480"/>
              <a:ext cx="606" cy="704"/>
            </a:xfrm>
            <a:custGeom>
              <a:avLst/>
              <a:gdLst>
                <a:gd name="T0" fmla="*/ 606 w 606"/>
                <a:gd name="T1" fmla="*/ 24 h 704"/>
                <a:gd name="T2" fmla="*/ 556 w 606"/>
                <a:gd name="T3" fmla="*/ 0 h 704"/>
                <a:gd name="T4" fmla="*/ 530 w 606"/>
                <a:gd name="T5" fmla="*/ 56 h 704"/>
                <a:gd name="T6" fmla="*/ 446 w 606"/>
                <a:gd name="T7" fmla="*/ 72 h 704"/>
                <a:gd name="T8" fmla="*/ 379 w 606"/>
                <a:gd name="T9" fmla="*/ 56 h 704"/>
                <a:gd name="T10" fmla="*/ 286 w 606"/>
                <a:gd name="T11" fmla="*/ 104 h 704"/>
                <a:gd name="T12" fmla="*/ 236 w 606"/>
                <a:gd name="T13" fmla="*/ 136 h 704"/>
                <a:gd name="T14" fmla="*/ 134 w 606"/>
                <a:gd name="T15" fmla="*/ 184 h 704"/>
                <a:gd name="T16" fmla="*/ 75 w 606"/>
                <a:gd name="T17" fmla="*/ 200 h 704"/>
                <a:gd name="T18" fmla="*/ 75 w 606"/>
                <a:gd name="T19" fmla="*/ 232 h 704"/>
                <a:gd name="T20" fmla="*/ 50 w 606"/>
                <a:gd name="T21" fmla="*/ 288 h 704"/>
                <a:gd name="T22" fmla="*/ 16 w 606"/>
                <a:gd name="T23" fmla="*/ 344 h 704"/>
                <a:gd name="T24" fmla="*/ 33 w 606"/>
                <a:gd name="T25" fmla="*/ 392 h 704"/>
                <a:gd name="T26" fmla="*/ 59 w 606"/>
                <a:gd name="T27" fmla="*/ 464 h 704"/>
                <a:gd name="T28" fmla="*/ 118 w 606"/>
                <a:gd name="T29" fmla="*/ 480 h 704"/>
                <a:gd name="T30" fmla="*/ 286 w 606"/>
                <a:gd name="T31" fmla="*/ 472 h 704"/>
                <a:gd name="T32" fmla="*/ 337 w 606"/>
                <a:gd name="T33" fmla="*/ 496 h 704"/>
                <a:gd name="T34" fmla="*/ 294 w 606"/>
                <a:gd name="T35" fmla="*/ 512 h 704"/>
                <a:gd name="T36" fmla="*/ 210 w 606"/>
                <a:gd name="T37" fmla="*/ 488 h 704"/>
                <a:gd name="T38" fmla="*/ 160 w 606"/>
                <a:gd name="T39" fmla="*/ 512 h 704"/>
                <a:gd name="T40" fmla="*/ 160 w 606"/>
                <a:gd name="T41" fmla="*/ 568 h 704"/>
                <a:gd name="T42" fmla="*/ 202 w 606"/>
                <a:gd name="T43" fmla="*/ 592 h 704"/>
                <a:gd name="T44" fmla="*/ 236 w 606"/>
                <a:gd name="T45" fmla="*/ 672 h 704"/>
                <a:gd name="T46" fmla="*/ 278 w 606"/>
                <a:gd name="T47" fmla="*/ 656 h 704"/>
                <a:gd name="T48" fmla="*/ 337 w 606"/>
                <a:gd name="T49" fmla="*/ 656 h 704"/>
                <a:gd name="T50" fmla="*/ 328 w 606"/>
                <a:gd name="T51" fmla="*/ 568 h 704"/>
                <a:gd name="T52" fmla="*/ 370 w 606"/>
                <a:gd name="T53" fmla="*/ 584 h 704"/>
                <a:gd name="T54" fmla="*/ 387 w 606"/>
                <a:gd name="T55" fmla="*/ 576 h 704"/>
                <a:gd name="T56" fmla="*/ 353 w 606"/>
                <a:gd name="T57" fmla="*/ 528 h 704"/>
                <a:gd name="T58" fmla="*/ 455 w 606"/>
                <a:gd name="T59" fmla="*/ 528 h 704"/>
                <a:gd name="T60" fmla="*/ 438 w 606"/>
                <a:gd name="T61" fmla="*/ 464 h 704"/>
                <a:gd name="T62" fmla="*/ 438 w 606"/>
                <a:gd name="T63" fmla="*/ 448 h 704"/>
                <a:gd name="T64" fmla="*/ 480 w 606"/>
                <a:gd name="T65" fmla="*/ 480 h 704"/>
                <a:gd name="T66" fmla="*/ 463 w 606"/>
                <a:gd name="T67" fmla="*/ 440 h 704"/>
                <a:gd name="T68" fmla="*/ 353 w 606"/>
                <a:gd name="T69" fmla="*/ 384 h 704"/>
                <a:gd name="T70" fmla="*/ 337 w 606"/>
                <a:gd name="T71" fmla="*/ 400 h 704"/>
                <a:gd name="T72" fmla="*/ 311 w 606"/>
                <a:gd name="T73" fmla="*/ 408 h 704"/>
                <a:gd name="T74" fmla="*/ 294 w 606"/>
                <a:gd name="T75" fmla="*/ 376 h 704"/>
                <a:gd name="T76" fmla="*/ 337 w 606"/>
                <a:gd name="T77" fmla="*/ 360 h 704"/>
                <a:gd name="T78" fmla="*/ 320 w 606"/>
                <a:gd name="T79" fmla="*/ 320 h 704"/>
                <a:gd name="T80" fmla="*/ 236 w 606"/>
                <a:gd name="T81" fmla="*/ 240 h 704"/>
                <a:gd name="T82" fmla="*/ 261 w 606"/>
                <a:gd name="T83" fmla="*/ 200 h 704"/>
                <a:gd name="T84" fmla="*/ 294 w 606"/>
                <a:gd name="T85" fmla="*/ 232 h 704"/>
                <a:gd name="T86" fmla="*/ 337 w 606"/>
                <a:gd name="T87" fmla="*/ 264 h 704"/>
                <a:gd name="T88" fmla="*/ 362 w 606"/>
                <a:gd name="T89" fmla="*/ 208 h 704"/>
                <a:gd name="T90" fmla="*/ 387 w 606"/>
                <a:gd name="T91" fmla="*/ 144 h 704"/>
                <a:gd name="T92" fmla="*/ 497 w 606"/>
                <a:gd name="T93" fmla="*/ 112 h 704"/>
                <a:gd name="T94" fmla="*/ 564 w 606"/>
                <a:gd name="T95" fmla="*/ 112 h 704"/>
                <a:gd name="T96" fmla="*/ 598 w 606"/>
                <a:gd name="T97" fmla="*/ 96 h 7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06" h="704">
                  <a:moveTo>
                    <a:pt x="589" y="72"/>
                  </a:moveTo>
                  <a:lnTo>
                    <a:pt x="606" y="24"/>
                  </a:lnTo>
                  <a:lnTo>
                    <a:pt x="581" y="0"/>
                  </a:lnTo>
                  <a:lnTo>
                    <a:pt x="556" y="0"/>
                  </a:lnTo>
                  <a:lnTo>
                    <a:pt x="564" y="40"/>
                  </a:lnTo>
                  <a:lnTo>
                    <a:pt x="530" y="56"/>
                  </a:lnTo>
                  <a:lnTo>
                    <a:pt x="471" y="72"/>
                  </a:lnTo>
                  <a:lnTo>
                    <a:pt x="446" y="72"/>
                  </a:lnTo>
                  <a:lnTo>
                    <a:pt x="412" y="72"/>
                  </a:lnTo>
                  <a:lnTo>
                    <a:pt x="379" y="56"/>
                  </a:lnTo>
                  <a:lnTo>
                    <a:pt x="328" y="88"/>
                  </a:lnTo>
                  <a:lnTo>
                    <a:pt x="286" y="104"/>
                  </a:lnTo>
                  <a:lnTo>
                    <a:pt x="244" y="104"/>
                  </a:lnTo>
                  <a:lnTo>
                    <a:pt x="236" y="136"/>
                  </a:lnTo>
                  <a:lnTo>
                    <a:pt x="168" y="144"/>
                  </a:lnTo>
                  <a:lnTo>
                    <a:pt x="134" y="184"/>
                  </a:lnTo>
                  <a:lnTo>
                    <a:pt x="109" y="184"/>
                  </a:lnTo>
                  <a:lnTo>
                    <a:pt x="75" y="200"/>
                  </a:lnTo>
                  <a:lnTo>
                    <a:pt x="67" y="200"/>
                  </a:lnTo>
                  <a:lnTo>
                    <a:pt x="75" y="232"/>
                  </a:lnTo>
                  <a:lnTo>
                    <a:pt x="50" y="248"/>
                  </a:lnTo>
                  <a:lnTo>
                    <a:pt x="50" y="288"/>
                  </a:lnTo>
                  <a:lnTo>
                    <a:pt x="16" y="304"/>
                  </a:lnTo>
                  <a:lnTo>
                    <a:pt x="16" y="344"/>
                  </a:lnTo>
                  <a:lnTo>
                    <a:pt x="0" y="352"/>
                  </a:lnTo>
                  <a:lnTo>
                    <a:pt x="33" y="392"/>
                  </a:lnTo>
                  <a:lnTo>
                    <a:pt x="75" y="424"/>
                  </a:lnTo>
                  <a:lnTo>
                    <a:pt x="59" y="464"/>
                  </a:lnTo>
                  <a:lnTo>
                    <a:pt x="92" y="464"/>
                  </a:lnTo>
                  <a:lnTo>
                    <a:pt x="118" y="480"/>
                  </a:lnTo>
                  <a:lnTo>
                    <a:pt x="202" y="480"/>
                  </a:lnTo>
                  <a:lnTo>
                    <a:pt x="286" y="472"/>
                  </a:lnTo>
                  <a:lnTo>
                    <a:pt x="362" y="480"/>
                  </a:lnTo>
                  <a:lnTo>
                    <a:pt x="337" y="496"/>
                  </a:lnTo>
                  <a:lnTo>
                    <a:pt x="328" y="512"/>
                  </a:lnTo>
                  <a:lnTo>
                    <a:pt x="294" y="512"/>
                  </a:lnTo>
                  <a:lnTo>
                    <a:pt x="261" y="504"/>
                  </a:lnTo>
                  <a:lnTo>
                    <a:pt x="210" y="488"/>
                  </a:lnTo>
                  <a:lnTo>
                    <a:pt x="185" y="504"/>
                  </a:lnTo>
                  <a:lnTo>
                    <a:pt x="160" y="512"/>
                  </a:lnTo>
                  <a:lnTo>
                    <a:pt x="134" y="552"/>
                  </a:lnTo>
                  <a:lnTo>
                    <a:pt x="160" y="568"/>
                  </a:lnTo>
                  <a:lnTo>
                    <a:pt x="185" y="584"/>
                  </a:lnTo>
                  <a:lnTo>
                    <a:pt x="202" y="592"/>
                  </a:lnTo>
                  <a:lnTo>
                    <a:pt x="210" y="624"/>
                  </a:lnTo>
                  <a:lnTo>
                    <a:pt x="236" y="672"/>
                  </a:lnTo>
                  <a:lnTo>
                    <a:pt x="252" y="648"/>
                  </a:lnTo>
                  <a:lnTo>
                    <a:pt x="278" y="656"/>
                  </a:lnTo>
                  <a:lnTo>
                    <a:pt x="311" y="704"/>
                  </a:lnTo>
                  <a:lnTo>
                    <a:pt x="337" y="656"/>
                  </a:lnTo>
                  <a:lnTo>
                    <a:pt x="396" y="688"/>
                  </a:lnTo>
                  <a:lnTo>
                    <a:pt x="328" y="568"/>
                  </a:lnTo>
                  <a:lnTo>
                    <a:pt x="353" y="576"/>
                  </a:lnTo>
                  <a:lnTo>
                    <a:pt x="370" y="584"/>
                  </a:lnTo>
                  <a:lnTo>
                    <a:pt x="370" y="600"/>
                  </a:lnTo>
                  <a:lnTo>
                    <a:pt x="387" y="576"/>
                  </a:lnTo>
                  <a:lnTo>
                    <a:pt x="412" y="560"/>
                  </a:lnTo>
                  <a:lnTo>
                    <a:pt x="353" y="528"/>
                  </a:lnTo>
                  <a:lnTo>
                    <a:pt x="404" y="512"/>
                  </a:lnTo>
                  <a:lnTo>
                    <a:pt x="455" y="528"/>
                  </a:lnTo>
                  <a:lnTo>
                    <a:pt x="446" y="488"/>
                  </a:lnTo>
                  <a:lnTo>
                    <a:pt x="438" y="464"/>
                  </a:lnTo>
                  <a:lnTo>
                    <a:pt x="412" y="448"/>
                  </a:lnTo>
                  <a:lnTo>
                    <a:pt x="438" y="448"/>
                  </a:lnTo>
                  <a:lnTo>
                    <a:pt x="455" y="464"/>
                  </a:lnTo>
                  <a:lnTo>
                    <a:pt x="480" y="480"/>
                  </a:lnTo>
                  <a:lnTo>
                    <a:pt x="514" y="472"/>
                  </a:lnTo>
                  <a:lnTo>
                    <a:pt x="463" y="440"/>
                  </a:lnTo>
                  <a:lnTo>
                    <a:pt x="421" y="408"/>
                  </a:lnTo>
                  <a:lnTo>
                    <a:pt x="353" y="384"/>
                  </a:lnTo>
                  <a:lnTo>
                    <a:pt x="337" y="384"/>
                  </a:lnTo>
                  <a:lnTo>
                    <a:pt x="337" y="400"/>
                  </a:lnTo>
                  <a:lnTo>
                    <a:pt x="345" y="416"/>
                  </a:lnTo>
                  <a:lnTo>
                    <a:pt x="311" y="408"/>
                  </a:lnTo>
                  <a:lnTo>
                    <a:pt x="294" y="400"/>
                  </a:lnTo>
                  <a:lnTo>
                    <a:pt x="294" y="376"/>
                  </a:lnTo>
                  <a:lnTo>
                    <a:pt x="294" y="352"/>
                  </a:lnTo>
                  <a:lnTo>
                    <a:pt x="337" y="360"/>
                  </a:lnTo>
                  <a:lnTo>
                    <a:pt x="337" y="336"/>
                  </a:lnTo>
                  <a:lnTo>
                    <a:pt x="320" y="320"/>
                  </a:lnTo>
                  <a:lnTo>
                    <a:pt x="269" y="288"/>
                  </a:lnTo>
                  <a:lnTo>
                    <a:pt x="236" y="240"/>
                  </a:lnTo>
                  <a:lnTo>
                    <a:pt x="244" y="224"/>
                  </a:lnTo>
                  <a:lnTo>
                    <a:pt x="261" y="200"/>
                  </a:lnTo>
                  <a:lnTo>
                    <a:pt x="269" y="224"/>
                  </a:lnTo>
                  <a:lnTo>
                    <a:pt x="294" y="232"/>
                  </a:lnTo>
                  <a:lnTo>
                    <a:pt x="320" y="240"/>
                  </a:lnTo>
                  <a:lnTo>
                    <a:pt x="337" y="264"/>
                  </a:lnTo>
                  <a:lnTo>
                    <a:pt x="337" y="232"/>
                  </a:lnTo>
                  <a:lnTo>
                    <a:pt x="362" y="208"/>
                  </a:lnTo>
                  <a:lnTo>
                    <a:pt x="370" y="160"/>
                  </a:lnTo>
                  <a:lnTo>
                    <a:pt x="387" y="144"/>
                  </a:lnTo>
                  <a:lnTo>
                    <a:pt x="412" y="136"/>
                  </a:lnTo>
                  <a:lnTo>
                    <a:pt x="497" y="112"/>
                  </a:lnTo>
                  <a:lnTo>
                    <a:pt x="539" y="112"/>
                  </a:lnTo>
                  <a:lnTo>
                    <a:pt x="564" y="112"/>
                  </a:lnTo>
                  <a:lnTo>
                    <a:pt x="573" y="128"/>
                  </a:lnTo>
                  <a:lnTo>
                    <a:pt x="598" y="96"/>
                  </a:lnTo>
                  <a:lnTo>
                    <a:pt x="589" y="72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79" name="Freeform 73"/>
            <p:cNvSpPr>
              <a:spLocks/>
            </p:cNvSpPr>
            <p:nvPr/>
          </p:nvSpPr>
          <p:spPr bwMode="auto">
            <a:xfrm>
              <a:off x="4831" y="3488"/>
              <a:ext cx="244" cy="192"/>
            </a:xfrm>
            <a:custGeom>
              <a:avLst/>
              <a:gdLst>
                <a:gd name="T0" fmla="*/ 227 w 244"/>
                <a:gd name="T1" fmla="*/ 32 h 192"/>
                <a:gd name="T2" fmla="*/ 185 w 244"/>
                <a:gd name="T3" fmla="*/ 16 h 192"/>
                <a:gd name="T4" fmla="*/ 177 w 244"/>
                <a:gd name="T5" fmla="*/ 0 h 192"/>
                <a:gd name="T6" fmla="*/ 134 w 244"/>
                <a:gd name="T7" fmla="*/ 0 h 192"/>
                <a:gd name="T8" fmla="*/ 75 w 244"/>
                <a:gd name="T9" fmla="*/ 24 h 192"/>
                <a:gd name="T10" fmla="*/ 50 w 244"/>
                <a:gd name="T11" fmla="*/ 32 h 192"/>
                <a:gd name="T12" fmla="*/ 25 w 244"/>
                <a:gd name="T13" fmla="*/ 40 h 192"/>
                <a:gd name="T14" fmla="*/ 16 w 244"/>
                <a:gd name="T15" fmla="*/ 72 h 192"/>
                <a:gd name="T16" fmla="*/ 0 w 244"/>
                <a:gd name="T17" fmla="*/ 64 h 192"/>
                <a:gd name="T18" fmla="*/ 0 w 244"/>
                <a:gd name="T19" fmla="*/ 88 h 192"/>
                <a:gd name="T20" fmla="*/ 8 w 244"/>
                <a:gd name="T21" fmla="*/ 144 h 192"/>
                <a:gd name="T22" fmla="*/ 33 w 244"/>
                <a:gd name="T23" fmla="*/ 176 h 192"/>
                <a:gd name="T24" fmla="*/ 59 w 244"/>
                <a:gd name="T25" fmla="*/ 184 h 192"/>
                <a:gd name="T26" fmla="*/ 67 w 244"/>
                <a:gd name="T27" fmla="*/ 192 h 192"/>
                <a:gd name="T28" fmla="*/ 75 w 244"/>
                <a:gd name="T29" fmla="*/ 192 h 192"/>
                <a:gd name="T30" fmla="*/ 109 w 244"/>
                <a:gd name="T31" fmla="*/ 176 h 192"/>
                <a:gd name="T32" fmla="*/ 134 w 244"/>
                <a:gd name="T33" fmla="*/ 176 h 192"/>
                <a:gd name="T34" fmla="*/ 168 w 244"/>
                <a:gd name="T35" fmla="*/ 136 h 192"/>
                <a:gd name="T36" fmla="*/ 236 w 244"/>
                <a:gd name="T37" fmla="*/ 128 h 192"/>
                <a:gd name="T38" fmla="*/ 244 w 244"/>
                <a:gd name="T39" fmla="*/ 104 h 192"/>
                <a:gd name="T40" fmla="*/ 244 w 244"/>
                <a:gd name="T41" fmla="*/ 64 h 192"/>
                <a:gd name="T42" fmla="*/ 227 w 244"/>
                <a:gd name="T43" fmla="*/ 32 h 19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44" h="192">
                  <a:moveTo>
                    <a:pt x="227" y="32"/>
                  </a:moveTo>
                  <a:lnTo>
                    <a:pt x="185" y="16"/>
                  </a:lnTo>
                  <a:lnTo>
                    <a:pt x="177" y="0"/>
                  </a:lnTo>
                  <a:lnTo>
                    <a:pt x="134" y="0"/>
                  </a:lnTo>
                  <a:lnTo>
                    <a:pt x="75" y="24"/>
                  </a:lnTo>
                  <a:lnTo>
                    <a:pt x="50" y="32"/>
                  </a:lnTo>
                  <a:lnTo>
                    <a:pt x="25" y="40"/>
                  </a:lnTo>
                  <a:lnTo>
                    <a:pt x="16" y="72"/>
                  </a:lnTo>
                  <a:lnTo>
                    <a:pt x="0" y="64"/>
                  </a:lnTo>
                  <a:lnTo>
                    <a:pt x="0" y="88"/>
                  </a:lnTo>
                  <a:lnTo>
                    <a:pt x="8" y="144"/>
                  </a:lnTo>
                  <a:lnTo>
                    <a:pt x="33" y="176"/>
                  </a:lnTo>
                  <a:lnTo>
                    <a:pt x="59" y="184"/>
                  </a:lnTo>
                  <a:lnTo>
                    <a:pt x="67" y="192"/>
                  </a:lnTo>
                  <a:lnTo>
                    <a:pt x="75" y="192"/>
                  </a:lnTo>
                  <a:lnTo>
                    <a:pt x="109" y="176"/>
                  </a:lnTo>
                  <a:lnTo>
                    <a:pt x="134" y="176"/>
                  </a:lnTo>
                  <a:lnTo>
                    <a:pt x="168" y="136"/>
                  </a:lnTo>
                  <a:lnTo>
                    <a:pt x="236" y="128"/>
                  </a:lnTo>
                  <a:lnTo>
                    <a:pt x="244" y="104"/>
                  </a:lnTo>
                  <a:lnTo>
                    <a:pt x="244" y="64"/>
                  </a:lnTo>
                  <a:lnTo>
                    <a:pt x="227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80" name="Freeform 74"/>
            <p:cNvSpPr>
              <a:spLocks/>
            </p:cNvSpPr>
            <p:nvPr/>
          </p:nvSpPr>
          <p:spPr bwMode="auto">
            <a:xfrm>
              <a:off x="4965" y="3184"/>
              <a:ext cx="590" cy="408"/>
            </a:xfrm>
            <a:custGeom>
              <a:avLst/>
              <a:gdLst>
                <a:gd name="T0" fmla="*/ 455 w 590"/>
                <a:gd name="T1" fmla="*/ 256 h 408"/>
                <a:gd name="T2" fmla="*/ 489 w 590"/>
                <a:gd name="T3" fmla="*/ 248 h 408"/>
                <a:gd name="T4" fmla="*/ 514 w 590"/>
                <a:gd name="T5" fmla="*/ 232 h 408"/>
                <a:gd name="T6" fmla="*/ 565 w 590"/>
                <a:gd name="T7" fmla="*/ 240 h 408"/>
                <a:gd name="T8" fmla="*/ 590 w 590"/>
                <a:gd name="T9" fmla="*/ 232 h 408"/>
                <a:gd name="T10" fmla="*/ 565 w 590"/>
                <a:gd name="T11" fmla="*/ 200 h 408"/>
                <a:gd name="T12" fmla="*/ 523 w 590"/>
                <a:gd name="T13" fmla="*/ 176 h 408"/>
                <a:gd name="T14" fmla="*/ 548 w 590"/>
                <a:gd name="T15" fmla="*/ 144 h 408"/>
                <a:gd name="T16" fmla="*/ 548 w 590"/>
                <a:gd name="T17" fmla="*/ 104 h 408"/>
                <a:gd name="T18" fmla="*/ 548 w 590"/>
                <a:gd name="T19" fmla="*/ 72 h 408"/>
                <a:gd name="T20" fmla="*/ 573 w 590"/>
                <a:gd name="T21" fmla="*/ 64 h 408"/>
                <a:gd name="T22" fmla="*/ 582 w 590"/>
                <a:gd name="T23" fmla="*/ 48 h 408"/>
                <a:gd name="T24" fmla="*/ 582 w 590"/>
                <a:gd name="T25" fmla="*/ 32 h 408"/>
                <a:gd name="T26" fmla="*/ 582 w 590"/>
                <a:gd name="T27" fmla="*/ 16 h 408"/>
                <a:gd name="T28" fmla="*/ 531 w 590"/>
                <a:gd name="T29" fmla="*/ 16 h 408"/>
                <a:gd name="T30" fmla="*/ 523 w 590"/>
                <a:gd name="T31" fmla="*/ 0 h 408"/>
                <a:gd name="T32" fmla="*/ 481 w 590"/>
                <a:gd name="T33" fmla="*/ 8 h 408"/>
                <a:gd name="T34" fmla="*/ 455 w 590"/>
                <a:gd name="T35" fmla="*/ 0 h 408"/>
                <a:gd name="T36" fmla="*/ 413 w 590"/>
                <a:gd name="T37" fmla="*/ 8 h 408"/>
                <a:gd name="T38" fmla="*/ 363 w 590"/>
                <a:gd name="T39" fmla="*/ 24 h 408"/>
                <a:gd name="T40" fmla="*/ 321 w 590"/>
                <a:gd name="T41" fmla="*/ 80 h 408"/>
                <a:gd name="T42" fmla="*/ 270 w 590"/>
                <a:gd name="T43" fmla="*/ 88 h 408"/>
                <a:gd name="T44" fmla="*/ 219 w 590"/>
                <a:gd name="T45" fmla="*/ 88 h 408"/>
                <a:gd name="T46" fmla="*/ 194 w 590"/>
                <a:gd name="T47" fmla="*/ 88 h 408"/>
                <a:gd name="T48" fmla="*/ 169 w 590"/>
                <a:gd name="T49" fmla="*/ 112 h 408"/>
                <a:gd name="T50" fmla="*/ 76 w 590"/>
                <a:gd name="T51" fmla="*/ 112 h 408"/>
                <a:gd name="T52" fmla="*/ 43 w 590"/>
                <a:gd name="T53" fmla="*/ 104 h 408"/>
                <a:gd name="T54" fmla="*/ 43 w 590"/>
                <a:gd name="T55" fmla="*/ 80 h 408"/>
                <a:gd name="T56" fmla="*/ 9 w 590"/>
                <a:gd name="T57" fmla="*/ 64 h 408"/>
                <a:gd name="T58" fmla="*/ 0 w 590"/>
                <a:gd name="T59" fmla="*/ 88 h 408"/>
                <a:gd name="T60" fmla="*/ 9 w 590"/>
                <a:gd name="T61" fmla="*/ 120 h 408"/>
                <a:gd name="T62" fmla="*/ 26 w 590"/>
                <a:gd name="T63" fmla="*/ 152 h 408"/>
                <a:gd name="T64" fmla="*/ 68 w 590"/>
                <a:gd name="T65" fmla="*/ 184 h 408"/>
                <a:gd name="T66" fmla="*/ 51 w 590"/>
                <a:gd name="T67" fmla="*/ 224 h 408"/>
                <a:gd name="T68" fmla="*/ 34 w 590"/>
                <a:gd name="T69" fmla="*/ 232 h 408"/>
                <a:gd name="T70" fmla="*/ 34 w 590"/>
                <a:gd name="T71" fmla="*/ 264 h 408"/>
                <a:gd name="T72" fmla="*/ 51 w 590"/>
                <a:gd name="T73" fmla="*/ 272 h 408"/>
                <a:gd name="T74" fmla="*/ 43 w 590"/>
                <a:gd name="T75" fmla="*/ 304 h 408"/>
                <a:gd name="T76" fmla="*/ 51 w 590"/>
                <a:gd name="T77" fmla="*/ 320 h 408"/>
                <a:gd name="T78" fmla="*/ 93 w 590"/>
                <a:gd name="T79" fmla="*/ 336 h 408"/>
                <a:gd name="T80" fmla="*/ 110 w 590"/>
                <a:gd name="T81" fmla="*/ 368 h 408"/>
                <a:gd name="T82" fmla="*/ 110 w 590"/>
                <a:gd name="T83" fmla="*/ 408 h 408"/>
                <a:gd name="T84" fmla="*/ 110 w 590"/>
                <a:gd name="T85" fmla="*/ 400 h 408"/>
                <a:gd name="T86" fmla="*/ 152 w 590"/>
                <a:gd name="T87" fmla="*/ 400 h 408"/>
                <a:gd name="T88" fmla="*/ 194 w 590"/>
                <a:gd name="T89" fmla="*/ 384 h 408"/>
                <a:gd name="T90" fmla="*/ 245 w 590"/>
                <a:gd name="T91" fmla="*/ 352 h 408"/>
                <a:gd name="T92" fmla="*/ 278 w 590"/>
                <a:gd name="T93" fmla="*/ 368 h 408"/>
                <a:gd name="T94" fmla="*/ 312 w 590"/>
                <a:gd name="T95" fmla="*/ 368 h 408"/>
                <a:gd name="T96" fmla="*/ 337 w 590"/>
                <a:gd name="T97" fmla="*/ 368 h 408"/>
                <a:gd name="T98" fmla="*/ 396 w 590"/>
                <a:gd name="T99" fmla="*/ 352 h 408"/>
                <a:gd name="T100" fmla="*/ 430 w 590"/>
                <a:gd name="T101" fmla="*/ 336 h 408"/>
                <a:gd name="T102" fmla="*/ 422 w 590"/>
                <a:gd name="T103" fmla="*/ 296 h 408"/>
                <a:gd name="T104" fmla="*/ 447 w 590"/>
                <a:gd name="T105" fmla="*/ 296 h 408"/>
                <a:gd name="T106" fmla="*/ 455 w 590"/>
                <a:gd name="T107" fmla="*/ 280 h 408"/>
                <a:gd name="T108" fmla="*/ 455 w 590"/>
                <a:gd name="T109" fmla="*/ 256 h 40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590" h="408">
                  <a:moveTo>
                    <a:pt x="455" y="256"/>
                  </a:moveTo>
                  <a:lnTo>
                    <a:pt x="489" y="248"/>
                  </a:lnTo>
                  <a:lnTo>
                    <a:pt x="514" y="232"/>
                  </a:lnTo>
                  <a:lnTo>
                    <a:pt x="565" y="240"/>
                  </a:lnTo>
                  <a:lnTo>
                    <a:pt x="590" y="232"/>
                  </a:lnTo>
                  <a:lnTo>
                    <a:pt x="565" y="200"/>
                  </a:lnTo>
                  <a:lnTo>
                    <a:pt x="523" y="176"/>
                  </a:lnTo>
                  <a:lnTo>
                    <a:pt x="548" y="144"/>
                  </a:lnTo>
                  <a:lnTo>
                    <a:pt x="548" y="104"/>
                  </a:lnTo>
                  <a:lnTo>
                    <a:pt x="548" y="72"/>
                  </a:lnTo>
                  <a:lnTo>
                    <a:pt x="573" y="64"/>
                  </a:lnTo>
                  <a:lnTo>
                    <a:pt x="582" y="48"/>
                  </a:lnTo>
                  <a:lnTo>
                    <a:pt x="582" y="32"/>
                  </a:lnTo>
                  <a:lnTo>
                    <a:pt x="582" y="16"/>
                  </a:lnTo>
                  <a:lnTo>
                    <a:pt x="531" y="16"/>
                  </a:lnTo>
                  <a:lnTo>
                    <a:pt x="523" y="0"/>
                  </a:lnTo>
                  <a:lnTo>
                    <a:pt x="481" y="8"/>
                  </a:lnTo>
                  <a:lnTo>
                    <a:pt x="455" y="0"/>
                  </a:lnTo>
                  <a:lnTo>
                    <a:pt x="413" y="8"/>
                  </a:lnTo>
                  <a:lnTo>
                    <a:pt x="363" y="24"/>
                  </a:lnTo>
                  <a:lnTo>
                    <a:pt x="321" y="80"/>
                  </a:lnTo>
                  <a:lnTo>
                    <a:pt x="270" y="88"/>
                  </a:lnTo>
                  <a:lnTo>
                    <a:pt x="219" y="88"/>
                  </a:lnTo>
                  <a:lnTo>
                    <a:pt x="194" y="88"/>
                  </a:lnTo>
                  <a:lnTo>
                    <a:pt x="169" y="112"/>
                  </a:lnTo>
                  <a:lnTo>
                    <a:pt x="76" y="112"/>
                  </a:lnTo>
                  <a:lnTo>
                    <a:pt x="43" y="104"/>
                  </a:lnTo>
                  <a:lnTo>
                    <a:pt x="43" y="80"/>
                  </a:lnTo>
                  <a:lnTo>
                    <a:pt x="9" y="64"/>
                  </a:lnTo>
                  <a:lnTo>
                    <a:pt x="0" y="88"/>
                  </a:lnTo>
                  <a:lnTo>
                    <a:pt x="9" y="120"/>
                  </a:lnTo>
                  <a:lnTo>
                    <a:pt x="26" y="152"/>
                  </a:lnTo>
                  <a:lnTo>
                    <a:pt x="68" y="184"/>
                  </a:lnTo>
                  <a:lnTo>
                    <a:pt x="51" y="224"/>
                  </a:lnTo>
                  <a:lnTo>
                    <a:pt x="34" y="232"/>
                  </a:lnTo>
                  <a:lnTo>
                    <a:pt x="34" y="264"/>
                  </a:lnTo>
                  <a:lnTo>
                    <a:pt x="51" y="272"/>
                  </a:lnTo>
                  <a:lnTo>
                    <a:pt x="43" y="304"/>
                  </a:lnTo>
                  <a:lnTo>
                    <a:pt x="51" y="320"/>
                  </a:lnTo>
                  <a:lnTo>
                    <a:pt x="93" y="336"/>
                  </a:lnTo>
                  <a:lnTo>
                    <a:pt x="110" y="368"/>
                  </a:lnTo>
                  <a:lnTo>
                    <a:pt x="110" y="408"/>
                  </a:lnTo>
                  <a:lnTo>
                    <a:pt x="110" y="400"/>
                  </a:lnTo>
                  <a:lnTo>
                    <a:pt x="152" y="400"/>
                  </a:lnTo>
                  <a:lnTo>
                    <a:pt x="194" y="384"/>
                  </a:lnTo>
                  <a:lnTo>
                    <a:pt x="245" y="352"/>
                  </a:lnTo>
                  <a:lnTo>
                    <a:pt x="278" y="368"/>
                  </a:lnTo>
                  <a:lnTo>
                    <a:pt x="312" y="368"/>
                  </a:lnTo>
                  <a:lnTo>
                    <a:pt x="337" y="368"/>
                  </a:lnTo>
                  <a:lnTo>
                    <a:pt x="396" y="352"/>
                  </a:lnTo>
                  <a:lnTo>
                    <a:pt x="430" y="336"/>
                  </a:lnTo>
                  <a:lnTo>
                    <a:pt x="422" y="296"/>
                  </a:lnTo>
                  <a:lnTo>
                    <a:pt x="447" y="296"/>
                  </a:lnTo>
                  <a:lnTo>
                    <a:pt x="455" y="280"/>
                  </a:lnTo>
                  <a:lnTo>
                    <a:pt x="455" y="2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81" name="Freeform 75"/>
            <p:cNvSpPr>
              <a:spLocks/>
            </p:cNvSpPr>
            <p:nvPr/>
          </p:nvSpPr>
          <p:spPr bwMode="auto">
            <a:xfrm>
              <a:off x="4831" y="3488"/>
              <a:ext cx="244" cy="192"/>
            </a:xfrm>
            <a:custGeom>
              <a:avLst/>
              <a:gdLst>
                <a:gd name="T0" fmla="*/ 227 w 244"/>
                <a:gd name="T1" fmla="*/ 32 h 192"/>
                <a:gd name="T2" fmla="*/ 185 w 244"/>
                <a:gd name="T3" fmla="*/ 16 h 192"/>
                <a:gd name="T4" fmla="*/ 177 w 244"/>
                <a:gd name="T5" fmla="*/ 0 h 192"/>
                <a:gd name="T6" fmla="*/ 177 w 244"/>
                <a:gd name="T7" fmla="*/ 0 h 192"/>
                <a:gd name="T8" fmla="*/ 134 w 244"/>
                <a:gd name="T9" fmla="*/ 0 h 192"/>
                <a:gd name="T10" fmla="*/ 75 w 244"/>
                <a:gd name="T11" fmla="*/ 24 h 192"/>
                <a:gd name="T12" fmla="*/ 50 w 244"/>
                <a:gd name="T13" fmla="*/ 32 h 192"/>
                <a:gd name="T14" fmla="*/ 25 w 244"/>
                <a:gd name="T15" fmla="*/ 40 h 192"/>
                <a:gd name="T16" fmla="*/ 16 w 244"/>
                <a:gd name="T17" fmla="*/ 72 h 192"/>
                <a:gd name="T18" fmla="*/ 0 w 244"/>
                <a:gd name="T19" fmla="*/ 64 h 192"/>
                <a:gd name="T20" fmla="*/ 0 w 244"/>
                <a:gd name="T21" fmla="*/ 88 h 192"/>
                <a:gd name="T22" fmla="*/ 8 w 244"/>
                <a:gd name="T23" fmla="*/ 144 h 192"/>
                <a:gd name="T24" fmla="*/ 33 w 244"/>
                <a:gd name="T25" fmla="*/ 176 h 192"/>
                <a:gd name="T26" fmla="*/ 59 w 244"/>
                <a:gd name="T27" fmla="*/ 184 h 192"/>
                <a:gd name="T28" fmla="*/ 67 w 244"/>
                <a:gd name="T29" fmla="*/ 192 h 192"/>
                <a:gd name="T30" fmla="*/ 75 w 244"/>
                <a:gd name="T31" fmla="*/ 192 h 192"/>
                <a:gd name="T32" fmla="*/ 109 w 244"/>
                <a:gd name="T33" fmla="*/ 176 h 192"/>
                <a:gd name="T34" fmla="*/ 134 w 244"/>
                <a:gd name="T35" fmla="*/ 176 h 192"/>
                <a:gd name="T36" fmla="*/ 168 w 244"/>
                <a:gd name="T37" fmla="*/ 136 h 192"/>
                <a:gd name="T38" fmla="*/ 236 w 244"/>
                <a:gd name="T39" fmla="*/ 128 h 192"/>
                <a:gd name="T40" fmla="*/ 244 w 244"/>
                <a:gd name="T41" fmla="*/ 104 h 192"/>
                <a:gd name="T42" fmla="*/ 244 w 244"/>
                <a:gd name="T43" fmla="*/ 64 h 192"/>
                <a:gd name="T44" fmla="*/ 227 w 244"/>
                <a:gd name="T45" fmla="*/ 32 h 1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44" h="192">
                  <a:moveTo>
                    <a:pt x="227" y="32"/>
                  </a:moveTo>
                  <a:lnTo>
                    <a:pt x="185" y="16"/>
                  </a:lnTo>
                  <a:lnTo>
                    <a:pt x="177" y="0"/>
                  </a:lnTo>
                  <a:lnTo>
                    <a:pt x="134" y="0"/>
                  </a:lnTo>
                  <a:lnTo>
                    <a:pt x="75" y="24"/>
                  </a:lnTo>
                  <a:lnTo>
                    <a:pt x="50" y="32"/>
                  </a:lnTo>
                  <a:lnTo>
                    <a:pt x="25" y="40"/>
                  </a:lnTo>
                  <a:lnTo>
                    <a:pt x="16" y="72"/>
                  </a:lnTo>
                  <a:lnTo>
                    <a:pt x="0" y="64"/>
                  </a:lnTo>
                  <a:lnTo>
                    <a:pt x="0" y="88"/>
                  </a:lnTo>
                  <a:lnTo>
                    <a:pt x="8" y="144"/>
                  </a:lnTo>
                  <a:lnTo>
                    <a:pt x="33" y="176"/>
                  </a:lnTo>
                  <a:lnTo>
                    <a:pt x="59" y="184"/>
                  </a:lnTo>
                  <a:lnTo>
                    <a:pt x="67" y="192"/>
                  </a:lnTo>
                  <a:lnTo>
                    <a:pt x="75" y="192"/>
                  </a:lnTo>
                  <a:lnTo>
                    <a:pt x="109" y="176"/>
                  </a:lnTo>
                  <a:lnTo>
                    <a:pt x="134" y="176"/>
                  </a:lnTo>
                  <a:lnTo>
                    <a:pt x="168" y="136"/>
                  </a:lnTo>
                  <a:lnTo>
                    <a:pt x="236" y="128"/>
                  </a:lnTo>
                  <a:lnTo>
                    <a:pt x="244" y="104"/>
                  </a:lnTo>
                  <a:lnTo>
                    <a:pt x="244" y="64"/>
                  </a:lnTo>
                  <a:lnTo>
                    <a:pt x="227" y="32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82" name="Freeform 76"/>
            <p:cNvSpPr>
              <a:spLocks/>
            </p:cNvSpPr>
            <p:nvPr/>
          </p:nvSpPr>
          <p:spPr bwMode="auto">
            <a:xfrm>
              <a:off x="4965" y="3184"/>
              <a:ext cx="590" cy="408"/>
            </a:xfrm>
            <a:custGeom>
              <a:avLst/>
              <a:gdLst>
                <a:gd name="T0" fmla="*/ 455 w 590"/>
                <a:gd name="T1" fmla="*/ 256 h 408"/>
                <a:gd name="T2" fmla="*/ 489 w 590"/>
                <a:gd name="T3" fmla="*/ 248 h 408"/>
                <a:gd name="T4" fmla="*/ 514 w 590"/>
                <a:gd name="T5" fmla="*/ 232 h 408"/>
                <a:gd name="T6" fmla="*/ 565 w 590"/>
                <a:gd name="T7" fmla="*/ 240 h 408"/>
                <a:gd name="T8" fmla="*/ 590 w 590"/>
                <a:gd name="T9" fmla="*/ 232 h 408"/>
                <a:gd name="T10" fmla="*/ 565 w 590"/>
                <a:gd name="T11" fmla="*/ 200 h 408"/>
                <a:gd name="T12" fmla="*/ 523 w 590"/>
                <a:gd name="T13" fmla="*/ 176 h 408"/>
                <a:gd name="T14" fmla="*/ 548 w 590"/>
                <a:gd name="T15" fmla="*/ 144 h 408"/>
                <a:gd name="T16" fmla="*/ 548 w 590"/>
                <a:gd name="T17" fmla="*/ 104 h 408"/>
                <a:gd name="T18" fmla="*/ 548 w 590"/>
                <a:gd name="T19" fmla="*/ 72 h 408"/>
                <a:gd name="T20" fmla="*/ 573 w 590"/>
                <a:gd name="T21" fmla="*/ 64 h 408"/>
                <a:gd name="T22" fmla="*/ 582 w 590"/>
                <a:gd name="T23" fmla="*/ 48 h 408"/>
                <a:gd name="T24" fmla="*/ 582 w 590"/>
                <a:gd name="T25" fmla="*/ 32 h 408"/>
                <a:gd name="T26" fmla="*/ 582 w 590"/>
                <a:gd name="T27" fmla="*/ 16 h 408"/>
                <a:gd name="T28" fmla="*/ 531 w 590"/>
                <a:gd name="T29" fmla="*/ 16 h 408"/>
                <a:gd name="T30" fmla="*/ 523 w 590"/>
                <a:gd name="T31" fmla="*/ 0 h 408"/>
                <a:gd name="T32" fmla="*/ 481 w 590"/>
                <a:gd name="T33" fmla="*/ 8 h 408"/>
                <a:gd name="T34" fmla="*/ 455 w 590"/>
                <a:gd name="T35" fmla="*/ 0 h 408"/>
                <a:gd name="T36" fmla="*/ 413 w 590"/>
                <a:gd name="T37" fmla="*/ 8 h 408"/>
                <a:gd name="T38" fmla="*/ 363 w 590"/>
                <a:gd name="T39" fmla="*/ 24 h 408"/>
                <a:gd name="T40" fmla="*/ 321 w 590"/>
                <a:gd name="T41" fmla="*/ 80 h 408"/>
                <a:gd name="T42" fmla="*/ 270 w 590"/>
                <a:gd name="T43" fmla="*/ 88 h 408"/>
                <a:gd name="T44" fmla="*/ 219 w 590"/>
                <a:gd name="T45" fmla="*/ 88 h 408"/>
                <a:gd name="T46" fmla="*/ 194 w 590"/>
                <a:gd name="T47" fmla="*/ 88 h 408"/>
                <a:gd name="T48" fmla="*/ 169 w 590"/>
                <a:gd name="T49" fmla="*/ 112 h 408"/>
                <a:gd name="T50" fmla="*/ 76 w 590"/>
                <a:gd name="T51" fmla="*/ 112 h 408"/>
                <a:gd name="T52" fmla="*/ 43 w 590"/>
                <a:gd name="T53" fmla="*/ 104 h 408"/>
                <a:gd name="T54" fmla="*/ 43 w 590"/>
                <a:gd name="T55" fmla="*/ 80 h 408"/>
                <a:gd name="T56" fmla="*/ 9 w 590"/>
                <a:gd name="T57" fmla="*/ 64 h 408"/>
                <a:gd name="T58" fmla="*/ 0 w 590"/>
                <a:gd name="T59" fmla="*/ 88 h 408"/>
                <a:gd name="T60" fmla="*/ 9 w 590"/>
                <a:gd name="T61" fmla="*/ 120 h 408"/>
                <a:gd name="T62" fmla="*/ 26 w 590"/>
                <a:gd name="T63" fmla="*/ 152 h 408"/>
                <a:gd name="T64" fmla="*/ 68 w 590"/>
                <a:gd name="T65" fmla="*/ 184 h 408"/>
                <a:gd name="T66" fmla="*/ 51 w 590"/>
                <a:gd name="T67" fmla="*/ 224 h 408"/>
                <a:gd name="T68" fmla="*/ 34 w 590"/>
                <a:gd name="T69" fmla="*/ 232 h 408"/>
                <a:gd name="T70" fmla="*/ 34 w 590"/>
                <a:gd name="T71" fmla="*/ 264 h 408"/>
                <a:gd name="T72" fmla="*/ 51 w 590"/>
                <a:gd name="T73" fmla="*/ 272 h 408"/>
                <a:gd name="T74" fmla="*/ 43 w 590"/>
                <a:gd name="T75" fmla="*/ 304 h 408"/>
                <a:gd name="T76" fmla="*/ 51 w 590"/>
                <a:gd name="T77" fmla="*/ 320 h 408"/>
                <a:gd name="T78" fmla="*/ 93 w 590"/>
                <a:gd name="T79" fmla="*/ 336 h 408"/>
                <a:gd name="T80" fmla="*/ 110 w 590"/>
                <a:gd name="T81" fmla="*/ 368 h 408"/>
                <a:gd name="T82" fmla="*/ 110 w 590"/>
                <a:gd name="T83" fmla="*/ 408 h 408"/>
                <a:gd name="T84" fmla="*/ 110 w 590"/>
                <a:gd name="T85" fmla="*/ 400 h 408"/>
                <a:gd name="T86" fmla="*/ 152 w 590"/>
                <a:gd name="T87" fmla="*/ 400 h 408"/>
                <a:gd name="T88" fmla="*/ 194 w 590"/>
                <a:gd name="T89" fmla="*/ 384 h 408"/>
                <a:gd name="T90" fmla="*/ 245 w 590"/>
                <a:gd name="T91" fmla="*/ 352 h 408"/>
                <a:gd name="T92" fmla="*/ 278 w 590"/>
                <a:gd name="T93" fmla="*/ 368 h 408"/>
                <a:gd name="T94" fmla="*/ 312 w 590"/>
                <a:gd name="T95" fmla="*/ 368 h 408"/>
                <a:gd name="T96" fmla="*/ 337 w 590"/>
                <a:gd name="T97" fmla="*/ 368 h 408"/>
                <a:gd name="T98" fmla="*/ 396 w 590"/>
                <a:gd name="T99" fmla="*/ 352 h 408"/>
                <a:gd name="T100" fmla="*/ 430 w 590"/>
                <a:gd name="T101" fmla="*/ 336 h 408"/>
                <a:gd name="T102" fmla="*/ 422 w 590"/>
                <a:gd name="T103" fmla="*/ 296 h 408"/>
                <a:gd name="T104" fmla="*/ 447 w 590"/>
                <a:gd name="T105" fmla="*/ 296 h 408"/>
                <a:gd name="T106" fmla="*/ 447 w 590"/>
                <a:gd name="T107" fmla="*/ 296 h 408"/>
                <a:gd name="T108" fmla="*/ 455 w 590"/>
                <a:gd name="T109" fmla="*/ 280 h 408"/>
                <a:gd name="T110" fmla="*/ 455 w 590"/>
                <a:gd name="T111" fmla="*/ 256 h 40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90" h="408">
                  <a:moveTo>
                    <a:pt x="455" y="256"/>
                  </a:moveTo>
                  <a:lnTo>
                    <a:pt x="489" y="248"/>
                  </a:lnTo>
                  <a:lnTo>
                    <a:pt x="514" y="232"/>
                  </a:lnTo>
                  <a:lnTo>
                    <a:pt x="565" y="240"/>
                  </a:lnTo>
                  <a:lnTo>
                    <a:pt x="590" y="232"/>
                  </a:lnTo>
                  <a:lnTo>
                    <a:pt x="565" y="200"/>
                  </a:lnTo>
                  <a:lnTo>
                    <a:pt x="523" y="176"/>
                  </a:lnTo>
                  <a:lnTo>
                    <a:pt x="548" y="144"/>
                  </a:lnTo>
                  <a:lnTo>
                    <a:pt x="548" y="104"/>
                  </a:lnTo>
                  <a:lnTo>
                    <a:pt x="548" y="72"/>
                  </a:lnTo>
                  <a:lnTo>
                    <a:pt x="573" y="64"/>
                  </a:lnTo>
                  <a:lnTo>
                    <a:pt x="582" y="48"/>
                  </a:lnTo>
                  <a:lnTo>
                    <a:pt x="582" y="32"/>
                  </a:lnTo>
                  <a:lnTo>
                    <a:pt x="582" y="16"/>
                  </a:lnTo>
                  <a:lnTo>
                    <a:pt x="531" y="16"/>
                  </a:lnTo>
                  <a:lnTo>
                    <a:pt x="523" y="0"/>
                  </a:lnTo>
                  <a:lnTo>
                    <a:pt x="481" y="8"/>
                  </a:lnTo>
                  <a:lnTo>
                    <a:pt x="455" y="0"/>
                  </a:lnTo>
                  <a:lnTo>
                    <a:pt x="413" y="8"/>
                  </a:lnTo>
                  <a:lnTo>
                    <a:pt x="363" y="24"/>
                  </a:lnTo>
                  <a:lnTo>
                    <a:pt x="321" y="80"/>
                  </a:lnTo>
                  <a:lnTo>
                    <a:pt x="270" y="88"/>
                  </a:lnTo>
                  <a:lnTo>
                    <a:pt x="219" y="88"/>
                  </a:lnTo>
                  <a:lnTo>
                    <a:pt x="194" y="88"/>
                  </a:lnTo>
                  <a:lnTo>
                    <a:pt x="169" y="112"/>
                  </a:lnTo>
                  <a:lnTo>
                    <a:pt x="76" y="112"/>
                  </a:lnTo>
                  <a:lnTo>
                    <a:pt x="43" y="104"/>
                  </a:lnTo>
                  <a:lnTo>
                    <a:pt x="43" y="80"/>
                  </a:lnTo>
                  <a:lnTo>
                    <a:pt x="9" y="64"/>
                  </a:lnTo>
                  <a:lnTo>
                    <a:pt x="0" y="88"/>
                  </a:lnTo>
                  <a:lnTo>
                    <a:pt x="9" y="120"/>
                  </a:lnTo>
                  <a:lnTo>
                    <a:pt x="26" y="152"/>
                  </a:lnTo>
                  <a:lnTo>
                    <a:pt x="68" y="184"/>
                  </a:lnTo>
                  <a:lnTo>
                    <a:pt x="51" y="224"/>
                  </a:lnTo>
                  <a:lnTo>
                    <a:pt x="34" y="232"/>
                  </a:lnTo>
                  <a:lnTo>
                    <a:pt x="34" y="264"/>
                  </a:lnTo>
                  <a:lnTo>
                    <a:pt x="51" y="272"/>
                  </a:lnTo>
                  <a:lnTo>
                    <a:pt x="43" y="304"/>
                  </a:lnTo>
                  <a:lnTo>
                    <a:pt x="51" y="320"/>
                  </a:lnTo>
                  <a:lnTo>
                    <a:pt x="93" y="336"/>
                  </a:lnTo>
                  <a:lnTo>
                    <a:pt x="110" y="368"/>
                  </a:lnTo>
                  <a:lnTo>
                    <a:pt x="110" y="408"/>
                  </a:lnTo>
                  <a:lnTo>
                    <a:pt x="110" y="400"/>
                  </a:lnTo>
                  <a:lnTo>
                    <a:pt x="152" y="400"/>
                  </a:lnTo>
                  <a:lnTo>
                    <a:pt x="194" y="384"/>
                  </a:lnTo>
                  <a:lnTo>
                    <a:pt x="245" y="352"/>
                  </a:lnTo>
                  <a:lnTo>
                    <a:pt x="278" y="368"/>
                  </a:lnTo>
                  <a:lnTo>
                    <a:pt x="312" y="368"/>
                  </a:lnTo>
                  <a:lnTo>
                    <a:pt x="337" y="368"/>
                  </a:lnTo>
                  <a:lnTo>
                    <a:pt x="396" y="352"/>
                  </a:lnTo>
                  <a:lnTo>
                    <a:pt x="430" y="336"/>
                  </a:lnTo>
                  <a:lnTo>
                    <a:pt x="422" y="296"/>
                  </a:lnTo>
                  <a:lnTo>
                    <a:pt x="447" y="296"/>
                  </a:lnTo>
                  <a:lnTo>
                    <a:pt x="455" y="280"/>
                  </a:lnTo>
                  <a:lnTo>
                    <a:pt x="455" y="256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83" name="Freeform 77"/>
            <p:cNvSpPr>
              <a:spLocks/>
            </p:cNvSpPr>
            <p:nvPr/>
          </p:nvSpPr>
          <p:spPr bwMode="auto">
            <a:xfrm>
              <a:off x="5404" y="3416"/>
              <a:ext cx="364" cy="616"/>
            </a:xfrm>
            <a:custGeom>
              <a:avLst/>
              <a:gdLst>
                <a:gd name="T0" fmla="*/ 219 w 364"/>
                <a:gd name="T1" fmla="*/ 40 h 616"/>
                <a:gd name="T2" fmla="*/ 151 w 364"/>
                <a:gd name="T3" fmla="*/ 0 h 616"/>
                <a:gd name="T4" fmla="*/ 75 w 364"/>
                <a:gd name="T5" fmla="*/ 0 h 616"/>
                <a:gd name="T6" fmla="*/ 16 w 364"/>
                <a:gd name="T7" fmla="*/ 24 h 616"/>
                <a:gd name="T8" fmla="*/ 8 w 364"/>
                <a:gd name="T9" fmla="*/ 64 h 616"/>
                <a:gd name="T10" fmla="*/ 16 w 364"/>
                <a:gd name="T11" fmla="*/ 136 h 616"/>
                <a:gd name="T12" fmla="*/ 0 w 364"/>
                <a:gd name="T13" fmla="*/ 192 h 616"/>
                <a:gd name="T14" fmla="*/ 67 w 364"/>
                <a:gd name="T15" fmla="*/ 184 h 616"/>
                <a:gd name="T16" fmla="*/ 33 w 364"/>
                <a:gd name="T17" fmla="*/ 256 h 616"/>
                <a:gd name="T18" fmla="*/ 118 w 364"/>
                <a:gd name="T19" fmla="*/ 312 h 616"/>
                <a:gd name="T20" fmla="*/ 160 w 364"/>
                <a:gd name="T21" fmla="*/ 384 h 616"/>
                <a:gd name="T22" fmla="*/ 168 w 364"/>
                <a:gd name="T23" fmla="*/ 432 h 616"/>
                <a:gd name="T24" fmla="*/ 101 w 364"/>
                <a:gd name="T25" fmla="*/ 440 h 616"/>
                <a:gd name="T26" fmla="*/ 126 w 364"/>
                <a:gd name="T27" fmla="*/ 496 h 616"/>
                <a:gd name="T28" fmla="*/ 168 w 364"/>
                <a:gd name="T29" fmla="*/ 480 h 616"/>
                <a:gd name="T30" fmla="*/ 219 w 364"/>
                <a:gd name="T31" fmla="*/ 504 h 616"/>
                <a:gd name="T32" fmla="*/ 235 w 364"/>
                <a:gd name="T33" fmla="*/ 560 h 616"/>
                <a:gd name="T34" fmla="*/ 244 w 364"/>
                <a:gd name="T35" fmla="*/ 592 h 616"/>
                <a:gd name="T36" fmla="*/ 261 w 364"/>
                <a:gd name="T37" fmla="*/ 600 h 616"/>
                <a:gd name="T38" fmla="*/ 337 w 364"/>
                <a:gd name="T39" fmla="*/ 616 h 616"/>
                <a:gd name="T40" fmla="*/ 360 w 364"/>
                <a:gd name="T41" fmla="*/ 578 h 616"/>
                <a:gd name="T42" fmla="*/ 303 w 364"/>
                <a:gd name="T43" fmla="*/ 56 h 616"/>
                <a:gd name="T44" fmla="*/ 320 w 364"/>
                <a:gd name="T45" fmla="*/ 152 h 616"/>
                <a:gd name="T46" fmla="*/ 244 w 364"/>
                <a:gd name="T47" fmla="*/ 168 h 616"/>
                <a:gd name="T48" fmla="*/ 151 w 364"/>
                <a:gd name="T49" fmla="*/ 200 h 616"/>
                <a:gd name="T50" fmla="*/ 92 w 364"/>
                <a:gd name="T51" fmla="*/ 208 h 616"/>
                <a:gd name="T52" fmla="*/ 42 w 364"/>
                <a:gd name="T53" fmla="*/ 264 h 616"/>
                <a:gd name="T54" fmla="*/ 59 w 364"/>
                <a:gd name="T55" fmla="*/ 232 h 616"/>
                <a:gd name="T56" fmla="*/ 126 w 364"/>
                <a:gd name="T57" fmla="*/ 168 h 616"/>
                <a:gd name="T58" fmla="*/ 185 w 364"/>
                <a:gd name="T59" fmla="*/ 104 h 616"/>
                <a:gd name="T60" fmla="*/ 286 w 364"/>
                <a:gd name="T61" fmla="*/ 80 h 616"/>
                <a:gd name="T62" fmla="*/ 303 w 364"/>
                <a:gd name="T63" fmla="*/ 96 h 616"/>
                <a:gd name="T64" fmla="*/ 328 w 364"/>
                <a:gd name="T65" fmla="*/ 112 h 616"/>
                <a:gd name="T66" fmla="*/ 303 w 364"/>
                <a:gd name="T67" fmla="*/ 56 h 61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4" h="616">
                  <a:moveTo>
                    <a:pt x="303" y="56"/>
                  </a:moveTo>
                  <a:lnTo>
                    <a:pt x="219" y="40"/>
                  </a:lnTo>
                  <a:lnTo>
                    <a:pt x="185" y="24"/>
                  </a:lnTo>
                  <a:lnTo>
                    <a:pt x="151" y="0"/>
                  </a:lnTo>
                  <a:lnTo>
                    <a:pt x="126" y="8"/>
                  </a:lnTo>
                  <a:lnTo>
                    <a:pt x="75" y="0"/>
                  </a:lnTo>
                  <a:lnTo>
                    <a:pt x="50" y="16"/>
                  </a:lnTo>
                  <a:lnTo>
                    <a:pt x="16" y="24"/>
                  </a:lnTo>
                  <a:lnTo>
                    <a:pt x="16" y="48"/>
                  </a:lnTo>
                  <a:lnTo>
                    <a:pt x="8" y="64"/>
                  </a:lnTo>
                  <a:lnTo>
                    <a:pt x="33" y="88"/>
                  </a:lnTo>
                  <a:lnTo>
                    <a:pt x="16" y="136"/>
                  </a:lnTo>
                  <a:lnTo>
                    <a:pt x="25" y="160"/>
                  </a:lnTo>
                  <a:lnTo>
                    <a:pt x="0" y="192"/>
                  </a:lnTo>
                  <a:lnTo>
                    <a:pt x="0" y="200"/>
                  </a:lnTo>
                  <a:lnTo>
                    <a:pt x="67" y="184"/>
                  </a:lnTo>
                  <a:lnTo>
                    <a:pt x="42" y="216"/>
                  </a:lnTo>
                  <a:lnTo>
                    <a:pt x="33" y="256"/>
                  </a:lnTo>
                  <a:lnTo>
                    <a:pt x="50" y="328"/>
                  </a:lnTo>
                  <a:lnTo>
                    <a:pt x="118" y="312"/>
                  </a:lnTo>
                  <a:lnTo>
                    <a:pt x="118" y="352"/>
                  </a:lnTo>
                  <a:lnTo>
                    <a:pt x="160" y="384"/>
                  </a:lnTo>
                  <a:lnTo>
                    <a:pt x="151" y="408"/>
                  </a:lnTo>
                  <a:lnTo>
                    <a:pt x="168" y="432"/>
                  </a:lnTo>
                  <a:lnTo>
                    <a:pt x="134" y="448"/>
                  </a:lnTo>
                  <a:lnTo>
                    <a:pt x="101" y="440"/>
                  </a:lnTo>
                  <a:lnTo>
                    <a:pt x="101" y="472"/>
                  </a:lnTo>
                  <a:lnTo>
                    <a:pt x="126" y="496"/>
                  </a:lnTo>
                  <a:lnTo>
                    <a:pt x="151" y="480"/>
                  </a:lnTo>
                  <a:lnTo>
                    <a:pt x="168" y="480"/>
                  </a:lnTo>
                  <a:lnTo>
                    <a:pt x="185" y="488"/>
                  </a:lnTo>
                  <a:lnTo>
                    <a:pt x="219" y="504"/>
                  </a:lnTo>
                  <a:lnTo>
                    <a:pt x="227" y="528"/>
                  </a:lnTo>
                  <a:lnTo>
                    <a:pt x="235" y="560"/>
                  </a:lnTo>
                  <a:lnTo>
                    <a:pt x="269" y="576"/>
                  </a:lnTo>
                  <a:lnTo>
                    <a:pt x="244" y="592"/>
                  </a:lnTo>
                  <a:lnTo>
                    <a:pt x="244" y="600"/>
                  </a:lnTo>
                  <a:lnTo>
                    <a:pt x="261" y="600"/>
                  </a:lnTo>
                  <a:lnTo>
                    <a:pt x="345" y="584"/>
                  </a:lnTo>
                  <a:lnTo>
                    <a:pt x="337" y="616"/>
                  </a:lnTo>
                  <a:lnTo>
                    <a:pt x="364" y="602"/>
                  </a:lnTo>
                  <a:lnTo>
                    <a:pt x="360" y="578"/>
                  </a:lnTo>
                  <a:lnTo>
                    <a:pt x="354" y="56"/>
                  </a:lnTo>
                  <a:lnTo>
                    <a:pt x="303" y="56"/>
                  </a:lnTo>
                  <a:lnTo>
                    <a:pt x="286" y="136"/>
                  </a:lnTo>
                  <a:lnTo>
                    <a:pt x="320" y="152"/>
                  </a:lnTo>
                  <a:lnTo>
                    <a:pt x="286" y="168"/>
                  </a:lnTo>
                  <a:lnTo>
                    <a:pt x="244" y="168"/>
                  </a:lnTo>
                  <a:lnTo>
                    <a:pt x="176" y="200"/>
                  </a:lnTo>
                  <a:lnTo>
                    <a:pt x="151" y="200"/>
                  </a:lnTo>
                  <a:lnTo>
                    <a:pt x="134" y="200"/>
                  </a:lnTo>
                  <a:lnTo>
                    <a:pt x="92" y="208"/>
                  </a:lnTo>
                  <a:lnTo>
                    <a:pt x="67" y="232"/>
                  </a:lnTo>
                  <a:lnTo>
                    <a:pt x="42" y="264"/>
                  </a:lnTo>
                  <a:lnTo>
                    <a:pt x="42" y="248"/>
                  </a:lnTo>
                  <a:lnTo>
                    <a:pt x="59" y="232"/>
                  </a:lnTo>
                  <a:lnTo>
                    <a:pt x="84" y="200"/>
                  </a:lnTo>
                  <a:lnTo>
                    <a:pt x="126" y="168"/>
                  </a:lnTo>
                  <a:lnTo>
                    <a:pt x="134" y="120"/>
                  </a:lnTo>
                  <a:lnTo>
                    <a:pt x="185" y="104"/>
                  </a:lnTo>
                  <a:lnTo>
                    <a:pt x="235" y="96"/>
                  </a:lnTo>
                  <a:lnTo>
                    <a:pt x="286" y="80"/>
                  </a:lnTo>
                  <a:lnTo>
                    <a:pt x="294" y="80"/>
                  </a:lnTo>
                  <a:lnTo>
                    <a:pt x="303" y="96"/>
                  </a:lnTo>
                  <a:lnTo>
                    <a:pt x="345" y="104"/>
                  </a:lnTo>
                  <a:lnTo>
                    <a:pt x="328" y="112"/>
                  </a:lnTo>
                  <a:lnTo>
                    <a:pt x="286" y="136"/>
                  </a:lnTo>
                  <a:lnTo>
                    <a:pt x="303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84" name="Freeform 78"/>
            <p:cNvSpPr>
              <a:spLocks/>
            </p:cNvSpPr>
            <p:nvPr/>
          </p:nvSpPr>
          <p:spPr bwMode="auto">
            <a:xfrm>
              <a:off x="5404" y="3416"/>
              <a:ext cx="362" cy="616"/>
            </a:xfrm>
            <a:custGeom>
              <a:avLst/>
              <a:gdLst>
                <a:gd name="T0" fmla="*/ 303 w 362"/>
                <a:gd name="T1" fmla="*/ 56 h 616"/>
                <a:gd name="T2" fmla="*/ 219 w 362"/>
                <a:gd name="T3" fmla="*/ 40 h 616"/>
                <a:gd name="T4" fmla="*/ 185 w 362"/>
                <a:gd name="T5" fmla="*/ 24 h 616"/>
                <a:gd name="T6" fmla="*/ 151 w 362"/>
                <a:gd name="T7" fmla="*/ 0 h 616"/>
                <a:gd name="T8" fmla="*/ 126 w 362"/>
                <a:gd name="T9" fmla="*/ 8 h 616"/>
                <a:gd name="T10" fmla="*/ 75 w 362"/>
                <a:gd name="T11" fmla="*/ 0 h 616"/>
                <a:gd name="T12" fmla="*/ 50 w 362"/>
                <a:gd name="T13" fmla="*/ 16 h 616"/>
                <a:gd name="T14" fmla="*/ 16 w 362"/>
                <a:gd name="T15" fmla="*/ 24 h 616"/>
                <a:gd name="T16" fmla="*/ 16 w 362"/>
                <a:gd name="T17" fmla="*/ 48 h 616"/>
                <a:gd name="T18" fmla="*/ 8 w 362"/>
                <a:gd name="T19" fmla="*/ 64 h 616"/>
                <a:gd name="T20" fmla="*/ 33 w 362"/>
                <a:gd name="T21" fmla="*/ 88 h 616"/>
                <a:gd name="T22" fmla="*/ 16 w 362"/>
                <a:gd name="T23" fmla="*/ 136 h 616"/>
                <a:gd name="T24" fmla="*/ 25 w 362"/>
                <a:gd name="T25" fmla="*/ 160 h 616"/>
                <a:gd name="T26" fmla="*/ 0 w 362"/>
                <a:gd name="T27" fmla="*/ 192 h 616"/>
                <a:gd name="T28" fmla="*/ 0 w 362"/>
                <a:gd name="T29" fmla="*/ 200 h 616"/>
                <a:gd name="T30" fmla="*/ 67 w 362"/>
                <a:gd name="T31" fmla="*/ 184 h 616"/>
                <a:gd name="T32" fmla="*/ 42 w 362"/>
                <a:gd name="T33" fmla="*/ 216 h 616"/>
                <a:gd name="T34" fmla="*/ 33 w 362"/>
                <a:gd name="T35" fmla="*/ 256 h 616"/>
                <a:gd name="T36" fmla="*/ 50 w 362"/>
                <a:gd name="T37" fmla="*/ 328 h 616"/>
                <a:gd name="T38" fmla="*/ 118 w 362"/>
                <a:gd name="T39" fmla="*/ 312 h 616"/>
                <a:gd name="T40" fmla="*/ 118 w 362"/>
                <a:gd name="T41" fmla="*/ 352 h 616"/>
                <a:gd name="T42" fmla="*/ 160 w 362"/>
                <a:gd name="T43" fmla="*/ 384 h 616"/>
                <a:gd name="T44" fmla="*/ 151 w 362"/>
                <a:gd name="T45" fmla="*/ 408 h 616"/>
                <a:gd name="T46" fmla="*/ 168 w 362"/>
                <a:gd name="T47" fmla="*/ 432 h 616"/>
                <a:gd name="T48" fmla="*/ 134 w 362"/>
                <a:gd name="T49" fmla="*/ 448 h 616"/>
                <a:gd name="T50" fmla="*/ 101 w 362"/>
                <a:gd name="T51" fmla="*/ 440 h 616"/>
                <a:gd name="T52" fmla="*/ 101 w 362"/>
                <a:gd name="T53" fmla="*/ 472 h 616"/>
                <a:gd name="T54" fmla="*/ 126 w 362"/>
                <a:gd name="T55" fmla="*/ 496 h 616"/>
                <a:gd name="T56" fmla="*/ 151 w 362"/>
                <a:gd name="T57" fmla="*/ 480 h 616"/>
                <a:gd name="T58" fmla="*/ 168 w 362"/>
                <a:gd name="T59" fmla="*/ 480 h 616"/>
                <a:gd name="T60" fmla="*/ 185 w 362"/>
                <a:gd name="T61" fmla="*/ 488 h 616"/>
                <a:gd name="T62" fmla="*/ 219 w 362"/>
                <a:gd name="T63" fmla="*/ 504 h 616"/>
                <a:gd name="T64" fmla="*/ 227 w 362"/>
                <a:gd name="T65" fmla="*/ 528 h 616"/>
                <a:gd name="T66" fmla="*/ 235 w 362"/>
                <a:gd name="T67" fmla="*/ 560 h 616"/>
                <a:gd name="T68" fmla="*/ 269 w 362"/>
                <a:gd name="T69" fmla="*/ 576 h 616"/>
                <a:gd name="T70" fmla="*/ 244 w 362"/>
                <a:gd name="T71" fmla="*/ 592 h 616"/>
                <a:gd name="T72" fmla="*/ 244 w 362"/>
                <a:gd name="T73" fmla="*/ 600 h 616"/>
                <a:gd name="T74" fmla="*/ 261 w 362"/>
                <a:gd name="T75" fmla="*/ 600 h 616"/>
                <a:gd name="T76" fmla="*/ 345 w 362"/>
                <a:gd name="T77" fmla="*/ 584 h 616"/>
                <a:gd name="T78" fmla="*/ 337 w 362"/>
                <a:gd name="T79" fmla="*/ 616 h 616"/>
                <a:gd name="T80" fmla="*/ 362 w 362"/>
                <a:gd name="T81" fmla="*/ 600 h 616"/>
                <a:gd name="T82" fmla="*/ 354 w 362"/>
                <a:gd name="T83" fmla="*/ 50 h 616"/>
                <a:gd name="T84" fmla="*/ 303 w 362"/>
                <a:gd name="T85" fmla="*/ 56 h 616"/>
                <a:gd name="T86" fmla="*/ 303 w 362"/>
                <a:gd name="T87" fmla="*/ 56 h 6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62" h="616">
                  <a:moveTo>
                    <a:pt x="303" y="56"/>
                  </a:moveTo>
                  <a:lnTo>
                    <a:pt x="219" y="40"/>
                  </a:lnTo>
                  <a:lnTo>
                    <a:pt x="185" y="24"/>
                  </a:lnTo>
                  <a:lnTo>
                    <a:pt x="151" y="0"/>
                  </a:lnTo>
                  <a:lnTo>
                    <a:pt x="126" y="8"/>
                  </a:lnTo>
                  <a:lnTo>
                    <a:pt x="75" y="0"/>
                  </a:lnTo>
                  <a:lnTo>
                    <a:pt x="50" y="16"/>
                  </a:lnTo>
                  <a:lnTo>
                    <a:pt x="16" y="24"/>
                  </a:lnTo>
                  <a:lnTo>
                    <a:pt x="16" y="48"/>
                  </a:lnTo>
                  <a:lnTo>
                    <a:pt x="8" y="64"/>
                  </a:lnTo>
                  <a:lnTo>
                    <a:pt x="33" y="88"/>
                  </a:lnTo>
                  <a:lnTo>
                    <a:pt x="16" y="136"/>
                  </a:lnTo>
                  <a:lnTo>
                    <a:pt x="25" y="160"/>
                  </a:lnTo>
                  <a:lnTo>
                    <a:pt x="0" y="192"/>
                  </a:lnTo>
                  <a:lnTo>
                    <a:pt x="0" y="200"/>
                  </a:lnTo>
                  <a:lnTo>
                    <a:pt x="67" y="184"/>
                  </a:lnTo>
                  <a:lnTo>
                    <a:pt x="42" y="216"/>
                  </a:lnTo>
                  <a:lnTo>
                    <a:pt x="33" y="256"/>
                  </a:lnTo>
                  <a:lnTo>
                    <a:pt x="50" y="328"/>
                  </a:lnTo>
                  <a:lnTo>
                    <a:pt x="118" y="312"/>
                  </a:lnTo>
                  <a:lnTo>
                    <a:pt x="118" y="352"/>
                  </a:lnTo>
                  <a:lnTo>
                    <a:pt x="160" y="384"/>
                  </a:lnTo>
                  <a:lnTo>
                    <a:pt x="151" y="408"/>
                  </a:lnTo>
                  <a:lnTo>
                    <a:pt x="168" y="432"/>
                  </a:lnTo>
                  <a:lnTo>
                    <a:pt x="134" y="448"/>
                  </a:lnTo>
                  <a:lnTo>
                    <a:pt x="101" y="440"/>
                  </a:lnTo>
                  <a:lnTo>
                    <a:pt x="101" y="472"/>
                  </a:lnTo>
                  <a:lnTo>
                    <a:pt x="126" y="496"/>
                  </a:lnTo>
                  <a:lnTo>
                    <a:pt x="151" y="480"/>
                  </a:lnTo>
                  <a:lnTo>
                    <a:pt x="168" y="480"/>
                  </a:lnTo>
                  <a:lnTo>
                    <a:pt x="185" y="488"/>
                  </a:lnTo>
                  <a:lnTo>
                    <a:pt x="219" y="504"/>
                  </a:lnTo>
                  <a:lnTo>
                    <a:pt x="227" y="528"/>
                  </a:lnTo>
                  <a:lnTo>
                    <a:pt x="235" y="560"/>
                  </a:lnTo>
                  <a:lnTo>
                    <a:pt x="269" y="576"/>
                  </a:lnTo>
                  <a:lnTo>
                    <a:pt x="244" y="592"/>
                  </a:lnTo>
                  <a:lnTo>
                    <a:pt x="244" y="600"/>
                  </a:lnTo>
                  <a:lnTo>
                    <a:pt x="261" y="600"/>
                  </a:lnTo>
                  <a:lnTo>
                    <a:pt x="345" y="584"/>
                  </a:lnTo>
                  <a:lnTo>
                    <a:pt x="337" y="616"/>
                  </a:lnTo>
                  <a:lnTo>
                    <a:pt x="362" y="600"/>
                  </a:lnTo>
                  <a:lnTo>
                    <a:pt x="354" y="50"/>
                  </a:lnTo>
                  <a:lnTo>
                    <a:pt x="303" y="56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85" name="Freeform 79"/>
            <p:cNvSpPr>
              <a:spLocks/>
            </p:cNvSpPr>
            <p:nvPr/>
          </p:nvSpPr>
          <p:spPr bwMode="auto">
            <a:xfrm>
              <a:off x="5446" y="3496"/>
              <a:ext cx="308" cy="184"/>
            </a:xfrm>
            <a:custGeom>
              <a:avLst/>
              <a:gdLst>
                <a:gd name="T0" fmla="*/ 244 w 308"/>
                <a:gd name="T1" fmla="*/ 56 h 184"/>
                <a:gd name="T2" fmla="*/ 278 w 308"/>
                <a:gd name="T3" fmla="*/ 72 h 184"/>
                <a:gd name="T4" fmla="*/ 244 w 308"/>
                <a:gd name="T5" fmla="*/ 88 h 184"/>
                <a:gd name="T6" fmla="*/ 202 w 308"/>
                <a:gd name="T7" fmla="*/ 88 h 184"/>
                <a:gd name="T8" fmla="*/ 134 w 308"/>
                <a:gd name="T9" fmla="*/ 120 h 184"/>
                <a:gd name="T10" fmla="*/ 109 w 308"/>
                <a:gd name="T11" fmla="*/ 120 h 184"/>
                <a:gd name="T12" fmla="*/ 92 w 308"/>
                <a:gd name="T13" fmla="*/ 120 h 184"/>
                <a:gd name="T14" fmla="*/ 50 w 308"/>
                <a:gd name="T15" fmla="*/ 128 h 184"/>
                <a:gd name="T16" fmla="*/ 25 w 308"/>
                <a:gd name="T17" fmla="*/ 152 h 184"/>
                <a:gd name="T18" fmla="*/ 0 w 308"/>
                <a:gd name="T19" fmla="*/ 184 h 184"/>
                <a:gd name="T20" fmla="*/ 0 w 308"/>
                <a:gd name="T21" fmla="*/ 168 h 184"/>
                <a:gd name="T22" fmla="*/ 17 w 308"/>
                <a:gd name="T23" fmla="*/ 152 h 184"/>
                <a:gd name="T24" fmla="*/ 42 w 308"/>
                <a:gd name="T25" fmla="*/ 120 h 184"/>
                <a:gd name="T26" fmla="*/ 84 w 308"/>
                <a:gd name="T27" fmla="*/ 88 h 184"/>
                <a:gd name="T28" fmla="*/ 92 w 308"/>
                <a:gd name="T29" fmla="*/ 40 h 184"/>
                <a:gd name="T30" fmla="*/ 143 w 308"/>
                <a:gd name="T31" fmla="*/ 24 h 184"/>
                <a:gd name="T32" fmla="*/ 193 w 308"/>
                <a:gd name="T33" fmla="*/ 16 h 184"/>
                <a:gd name="T34" fmla="*/ 244 w 308"/>
                <a:gd name="T35" fmla="*/ 0 h 184"/>
                <a:gd name="T36" fmla="*/ 252 w 308"/>
                <a:gd name="T37" fmla="*/ 0 h 184"/>
                <a:gd name="T38" fmla="*/ 261 w 308"/>
                <a:gd name="T39" fmla="*/ 16 h 184"/>
                <a:gd name="T40" fmla="*/ 303 w 308"/>
                <a:gd name="T41" fmla="*/ 24 h 184"/>
                <a:gd name="T42" fmla="*/ 308 w 308"/>
                <a:gd name="T43" fmla="*/ 24 h 184"/>
                <a:gd name="T44" fmla="*/ 286 w 308"/>
                <a:gd name="T45" fmla="*/ 32 h 184"/>
                <a:gd name="T46" fmla="*/ 244 w 308"/>
                <a:gd name="T47" fmla="*/ 56 h 184"/>
                <a:gd name="T48" fmla="*/ 244 w 308"/>
                <a:gd name="T49" fmla="*/ 56 h 18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08" h="184">
                  <a:moveTo>
                    <a:pt x="244" y="56"/>
                  </a:moveTo>
                  <a:lnTo>
                    <a:pt x="278" y="72"/>
                  </a:lnTo>
                  <a:lnTo>
                    <a:pt x="244" y="88"/>
                  </a:lnTo>
                  <a:lnTo>
                    <a:pt x="202" y="88"/>
                  </a:lnTo>
                  <a:lnTo>
                    <a:pt x="134" y="120"/>
                  </a:lnTo>
                  <a:lnTo>
                    <a:pt x="109" y="120"/>
                  </a:lnTo>
                  <a:lnTo>
                    <a:pt x="92" y="120"/>
                  </a:lnTo>
                  <a:lnTo>
                    <a:pt x="50" y="128"/>
                  </a:lnTo>
                  <a:lnTo>
                    <a:pt x="25" y="152"/>
                  </a:lnTo>
                  <a:lnTo>
                    <a:pt x="0" y="184"/>
                  </a:lnTo>
                  <a:lnTo>
                    <a:pt x="0" y="168"/>
                  </a:lnTo>
                  <a:lnTo>
                    <a:pt x="17" y="152"/>
                  </a:lnTo>
                  <a:lnTo>
                    <a:pt x="42" y="120"/>
                  </a:lnTo>
                  <a:lnTo>
                    <a:pt x="84" y="88"/>
                  </a:lnTo>
                  <a:lnTo>
                    <a:pt x="92" y="40"/>
                  </a:lnTo>
                  <a:lnTo>
                    <a:pt x="143" y="24"/>
                  </a:lnTo>
                  <a:lnTo>
                    <a:pt x="193" y="16"/>
                  </a:lnTo>
                  <a:lnTo>
                    <a:pt x="244" y="0"/>
                  </a:lnTo>
                  <a:lnTo>
                    <a:pt x="252" y="0"/>
                  </a:lnTo>
                  <a:lnTo>
                    <a:pt x="261" y="16"/>
                  </a:lnTo>
                  <a:lnTo>
                    <a:pt x="303" y="24"/>
                  </a:lnTo>
                  <a:lnTo>
                    <a:pt x="308" y="24"/>
                  </a:lnTo>
                  <a:lnTo>
                    <a:pt x="286" y="32"/>
                  </a:lnTo>
                  <a:lnTo>
                    <a:pt x="244" y="56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86" name="Freeform 80"/>
            <p:cNvSpPr>
              <a:spLocks/>
            </p:cNvSpPr>
            <p:nvPr/>
          </p:nvSpPr>
          <p:spPr bwMode="auto">
            <a:xfrm>
              <a:off x="4721" y="2704"/>
              <a:ext cx="893" cy="592"/>
            </a:xfrm>
            <a:custGeom>
              <a:avLst/>
              <a:gdLst>
                <a:gd name="T0" fmla="*/ 784 w 893"/>
                <a:gd name="T1" fmla="*/ 312 h 592"/>
                <a:gd name="T2" fmla="*/ 725 w 893"/>
                <a:gd name="T3" fmla="*/ 280 h 592"/>
                <a:gd name="T4" fmla="*/ 708 w 893"/>
                <a:gd name="T5" fmla="*/ 208 h 592"/>
                <a:gd name="T6" fmla="*/ 708 w 893"/>
                <a:gd name="T7" fmla="*/ 168 h 592"/>
                <a:gd name="T8" fmla="*/ 666 w 893"/>
                <a:gd name="T9" fmla="*/ 120 h 592"/>
                <a:gd name="T10" fmla="*/ 632 w 893"/>
                <a:gd name="T11" fmla="*/ 96 h 592"/>
                <a:gd name="T12" fmla="*/ 581 w 893"/>
                <a:gd name="T13" fmla="*/ 56 h 592"/>
                <a:gd name="T14" fmla="*/ 548 w 893"/>
                <a:gd name="T15" fmla="*/ 16 h 592"/>
                <a:gd name="T16" fmla="*/ 506 w 893"/>
                <a:gd name="T17" fmla="*/ 0 h 592"/>
                <a:gd name="T18" fmla="*/ 472 w 893"/>
                <a:gd name="T19" fmla="*/ 48 h 592"/>
                <a:gd name="T20" fmla="*/ 396 w 893"/>
                <a:gd name="T21" fmla="*/ 72 h 592"/>
                <a:gd name="T22" fmla="*/ 371 w 893"/>
                <a:gd name="T23" fmla="*/ 96 h 592"/>
                <a:gd name="T24" fmla="*/ 337 w 893"/>
                <a:gd name="T25" fmla="*/ 80 h 592"/>
                <a:gd name="T26" fmla="*/ 287 w 893"/>
                <a:gd name="T27" fmla="*/ 88 h 592"/>
                <a:gd name="T28" fmla="*/ 253 w 893"/>
                <a:gd name="T29" fmla="*/ 88 h 592"/>
                <a:gd name="T30" fmla="*/ 219 w 893"/>
                <a:gd name="T31" fmla="*/ 80 h 592"/>
                <a:gd name="T32" fmla="*/ 185 w 893"/>
                <a:gd name="T33" fmla="*/ 104 h 592"/>
                <a:gd name="T34" fmla="*/ 160 w 893"/>
                <a:gd name="T35" fmla="*/ 128 h 592"/>
                <a:gd name="T36" fmla="*/ 135 w 893"/>
                <a:gd name="T37" fmla="*/ 168 h 592"/>
                <a:gd name="T38" fmla="*/ 110 w 893"/>
                <a:gd name="T39" fmla="*/ 224 h 592"/>
                <a:gd name="T40" fmla="*/ 84 w 893"/>
                <a:gd name="T41" fmla="*/ 256 h 592"/>
                <a:gd name="T42" fmla="*/ 76 w 893"/>
                <a:gd name="T43" fmla="*/ 280 h 592"/>
                <a:gd name="T44" fmla="*/ 67 w 893"/>
                <a:gd name="T45" fmla="*/ 320 h 592"/>
                <a:gd name="T46" fmla="*/ 51 w 893"/>
                <a:gd name="T47" fmla="*/ 328 h 592"/>
                <a:gd name="T48" fmla="*/ 25 w 893"/>
                <a:gd name="T49" fmla="*/ 344 h 592"/>
                <a:gd name="T50" fmla="*/ 0 w 893"/>
                <a:gd name="T51" fmla="*/ 352 h 592"/>
                <a:gd name="T52" fmla="*/ 17 w 893"/>
                <a:gd name="T53" fmla="*/ 368 h 592"/>
                <a:gd name="T54" fmla="*/ 51 w 893"/>
                <a:gd name="T55" fmla="*/ 392 h 592"/>
                <a:gd name="T56" fmla="*/ 59 w 893"/>
                <a:gd name="T57" fmla="*/ 416 h 592"/>
                <a:gd name="T58" fmla="*/ 93 w 893"/>
                <a:gd name="T59" fmla="*/ 440 h 592"/>
                <a:gd name="T60" fmla="*/ 135 w 893"/>
                <a:gd name="T61" fmla="*/ 456 h 592"/>
                <a:gd name="T62" fmla="*/ 118 w 893"/>
                <a:gd name="T63" fmla="*/ 488 h 592"/>
                <a:gd name="T64" fmla="*/ 160 w 893"/>
                <a:gd name="T65" fmla="*/ 496 h 592"/>
                <a:gd name="T66" fmla="*/ 202 w 893"/>
                <a:gd name="T67" fmla="*/ 512 h 592"/>
                <a:gd name="T68" fmla="*/ 244 w 893"/>
                <a:gd name="T69" fmla="*/ 488 h 592"/>
                <a:gd name="T70" fmla="*/ 244 w 893"/>
                <a:gd name="T71" fmla="*/ 528 h 592"/>
                <a:gd name="T72" fmla="*/ 261 w 893"/>
                <a:gd name="T73" fmla="*/ 536 h 592"/>
                <a:gd name="T74" fmla="*/ 253 w 893"/>
                <a:gd name="T75" fmla="*/ 544 h 592"/>
                <a:gd name="T76" fmla="*/ 287 w 893"/>
                <a:gd name="T77" fmla="*/ 560 h 592"/>
                <a:gd name="T78" fmla="*/ 287 w 893"/>
                <a:gd name="T79" fmla="*/ 584 h 592"/>
                <a:gd name="T80" fmla="*/ 320 w 893"/>
                <a:gd name="T81" fmla="*/ 592 h 592"/>
                <a:gd name="T82" fmla="*/ 413 w 893"/>
                <a:gd name="T83" fmla="*/ 592 h 592"/>
                <a:gd name="T84" fmla="*/ 438 w 893"/>
                <a:gd name="T85" fmla="*/ 568 h 592"/>
                <a:gd name="T86" fmla="*/ 463 w 893"/>
                <a:gd name="T87" fmla="*/ 568 h 592"/>
                <a:gd name="T88" fmla="*/ 514 w 893"/>
                <a:gd name="T89" fmla="*/ 568 h 592"/>
                <a:gd name="T90" fmla="*/ 565 w 893"/>
                <a:gd name="T91" fmla="*/ 560 h 592"/>
                <a:gd name="T92" fmla="*/ 607 w 893"/>
                <a:gd name="T93" fmla="*/ 504 h 592"/>
                <a:gd name="T94" fmla="*/ 657 w 893"/>
                <a:gd name="T95" fmla="*/ 488 h 592"/>
                <a:gd name="T96" fmla="*/ 699 w 893"/>
                <a:gd name="T97" fmla="*/ 480 h 592"/>
                <a:gd name="T98" fmla="*/ 725 w 893"/>
                <a:gd name="T99" fmla="*/ 488 h 592"/>
                <a:gd name="T100" fmla="*/ 767 w 893"/>
                <a:gd name="T101" fmla="*/ 480 h 592"/>
                <a:gd name="T102" fmla="*/ 775 w 893"/>
                <a:gd name="T103" fmla="*/ 496 h 592"/>
                <a:gd name="T104" fmla="*/ 826 w 893"/>
                <a:gd name="T105" fmla="*/ 496 h 592"/>
                <a:gd name="T106" fmla="*/ 834 w 893"/>
                <a:gd name="T107" fmla="*/ 416 h 592"/>
                <a:gd name="T108" fmla="*/ 851 w 893"/>
                <a:gd name="T109" fmla="*/ 376 h 592"/>
                <a:gd name="T110" fmla="*/ 885 w 893"/>
                <a:gd name="T111" fmla="*/ 336 h 592"/>
                <a:gd name="T112" fmla="*/ 893 w 893"/>
                <a:gd name="T113" fmla="*/ 312 h 592"/>
                <a:gd name="T114" fmla="*/ 876 w 893"/>
                <a:gd name="T115" fmla="*/ 288 h 592"/>
                <a:gd name="T116" fmla="*/ 834 w 893"/>
                <a:gd name="T117" fmla="*/ 288 h 592"/>
                <a:gd name="T118" fmla="*/ 784 w 893"/>
                <a:gd name="T119" fmla="*/ 312 h 59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893" h="592">
                  <a:moveTo>
                    <a:pt x="784" y="312"/>
                  </a:moveTo>
                  <a:lnTo>
                    <a:pt x="725" y="280"/>
                  </a:lnTo>
                  <a:lnTo>
                    <a:pt x="708" y="208"/>
                  </a:lnTo>
                  <a:lnTo>
                    <a:pt x="708" y="168"/>
                  </a:lnTo>
                  <a:lnTo>
                    <a:pt x="666" y="120"/>
                  </a:lnTo>
                  <a:lnTo>
                    <a:pt x="632" y="96"/>
                  </a:lnTo>
                  <a:lnTo>
                    <a:pt x="581" y="56"/>
                  </a:lnTo>
                  <a:lnTo>
                    <a:pt x="548" y="16"/>
                  </a:lnTo>
                  <a:lnTo>
                    <a:pt x="506" y="0"/>
                  </a:lnTo>
                  <a:lnTo>
                    <a:pt x="472" y="48"/>
                  </a:lnTo>
                  <a:lnTo>
                    <a:pt x="396" y="72"/>
                  </a:lnTo>
                  <a:lnTo>
                    <a:pt x="371" y="96"/>
                  </a:lnTo>
                  <a:lnTo>
                    <a:pt x="337" y="80"/>
                  </a:lnTo>
                  <a:lnTo>
                    <a:pt x="287" y="88"/>
                  </a:lnTo>
                  <a:lnTo>
                    <a:pt x="253" y="88"/>
                  </a:lnTo>
                  <a:lnTo>
                    <a:pt x="219" y="80"/>
                  </a:lnTo>
                  <a:lnTo>
                    <a:pt x="185" y="104"/>
                  </a:lnTo>
                  <a:lnTo>
                    <a:pt x="160" y="128"/>
                  </a:lnTo>
                  <a:lnTo>
                    <a:pt x="135" y="168"/>
                  </a:lnTo>
                  <a:lnTo>
                    <a:pt x="110" y="224"/>
                  </a:lnTo>
                  <a:lnTo>
                    <a:pt x="84" y="256"/>
                  </a:lnTo>
                  <a:lnTo>
                    <a:pt x="76" y="280"/>
                  </a:lnTo>
                  <a:lnTo>
                    <a:pt x="67" y="320"/>
                  </a:lnTo>
                  <a:lnTo>
                    <a:pt x="51" y="328"/>
                  </a:lnTo>
                  <a:lnTo>
                    <a:pt x="25" y="344"/>
                  </a:lnTo>
                  <a:lnTo>
                    <a:pt x="0" y="352"/>
                  </a:lnTo>
                  <a:lnTo>
                    <a:pt x="17" y="368"/>
                  </a:lnTo>
                  <a:lnTo>
                    <a:pt x="51" y="392"/>
                  </a:lnTo>
                  <a:lnTo>
                    <a:pt x="59" y="416"/>
                  </a:lnTo>
                  <a:lnTo>
                    <a:pt x="93" y="440"/>
                  </a:lnTo>
                  <a:lnTo>
                    <a:pt x="135" y="456"/>
                  </a:lnTo>
                  <a:lnTo>
                    <a:pt x="118" y="488"/>
                  </a:lnTo>
                  <a:lnTo>
                    <a:pt x="160" y="496"/>
                  </a:lnTo>
                  <a:lnTo>
                    <a:pt x="202" y="512"/>
                  </a:lnTo>
                  <a:lnTo>
                    <a:pt x="244" y="488"/>
                  </a:lnTo>
                  <a:lnTo>
                    <a:pt x="244" y="528"/>
                  </a:lnTo>
                  <a:lnTo>
                    <a:pt x="261" y="536"/>
                  </a:lnTo>
                  <a:lnTo>
                    <a:pt x="253" y="544"/>
                  </a:lnTo>
                  <a:lnTo>
                    <a:pt x="287" y="560"/>
                  </a:lnTo>
                  <a:lnTo>
                    <a:pt x="287" y="584"/>
                  </a:lnTo>
                  <a:lnTo>
                    <a:pt x="320" y="592"/>
                  </a:lnTo>
                  <a:lnTo>
                    <a:pt x="413" y="592"/>
                  </a:lnTo>
                  <a:lnTo>
                    <a:pt x="438" y="568"/>
                  </a:lnTo>
                  <a:lnTo>
                    <a:pt x="463" y="568"/>
                  </a:lnTo>
                  <a:lnTo>
                    <a:pt x="514" y="568"/>
                  </a:lnTo>
                  <a:lnTo>
                    <a:pt x="565" y="560"/>
                  </a:lnTo>
                  <a:lnTo>
                    <a:pt x="607" y="504"/>
                  </a:lnTo>
                  <a:lnTo>
                    <a:pt x="657" y="488"/>
                  </a:lnTo>
                  <a:lnTo>
                    <a:pt x="699" y="480"/>
                  </a:lnTo>
                  <a:lnTo>
                    <a:pt x="725" y="488"/>
                  </a:lnTo>
                  <a:lnTo>
                    <a:pt x="767" y="480"/>
                  </a:lnTo>
                  <a:lnTo>
                    <a:pt x="775" y="496"/>
                  </a:lnTo>
                  <a:lnTo>
                    <a:pt x="826" y="496"/>
                  </a:lnTo>
                  <a:lnTo>
                    <a:pt x="834" y="416"/>
                  </a:lnTo>
                  <a:lnTo>
                    <a:pt x="851" y="376"/>
                  </a:lnTo>
                  <a:lnTo>
                    <a:pt x="885" y="336"/>
                  </a:lnTo>
                  <a:lnTo>
                    <a:pt x="893" y="312"/>
                  </a:lnTo>
                  <a:lnTo>
                    <a:pt x="876" y="288"/>
                  </a:lnTo>
                  <a:lnTo>
                    <a:pt x="834" y="288"/>
                  </a:lnTo>
                  <a:lnTo>
                    <a:pt x="784" y="3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87" name="Freeform 81"/>
            <p:cNvSpPr>
              <a:spLocks/>
            </p:cNvSpPr>
            <p:nvPr/>
          </p:nvSpPr>
          <p:spPr bwMode="auto">
            <a:xfrm>
              <a:off x="5235" y="2664"/>
              <a:ext cx="354" cy="336"/>
            </a:xfrm>
            <a:custGeom>
              <a:avLst/>
              <a:gdLst>
                <a:gd name="T0" fmla="*/ 270 w 354"/>
                <a:gd name="T1" fmla="*/ 248 h 336"/>
                <a:gd name="T2" fmla="*/ 253 w 354"/>
                <a:gd name="T3" fmla="*/ 224 h 336"/>
                <a:gd name="T4" fmla="*/ 278 w 354"/>
                <a:gd name="T5" fmla="*/ 200 h 336"/>
                <a:gd name="T6" fmla="*/ 354 w 354"/>
                <a:gd name="T7" fmla="*/ 184 h 336"/>
                <a:gd name="T8" fmla="*/ 337 w 354"/>
                <a:gd name="T9" fmla="*/ 152 h 336"/>
                <a:gd name="T10" fmla="*/ 303 w 354"/>
                <a:gd name="T11" fmla="*/ 120 h 336"/>
                <a:gd name="T12" fmla="*/ 287 w 354"/>
                <a:gd name="T13" fmla="*/ 88 h 336"/>
                <a:gd name="T14" fmla="*/ 236 w 354"/>
                <a:gd name="T15" fmla="*/ 72 h 336"/>
                <a:gd name="T16" fmla="*/ 211 w 354"/>
                <a:gd name="T17" fmla="*/ 24 h 336"/>
                <a:gd name="T18" fmla="*/ 152 w 354"/>
                <a:gd name="T19" fmla="*/ 24 h 336"/>
                <a:gd name="T20" fmla="*/ 84 w 354"/>
                <a:gd name="T21" fmla="*/ 0 h 336"/>
                <a:gd name="T22" fmla="*/ 59 w 354"/>
                <a:gd name="T23" fmla="*/ 24 h 336"/>
                <a:gd name="T24" fmla="*/ 8 w 354"/>
                <a:gd name="T25" fmla="*/ 32 h 336"/>
                <a:gd name="T26" fmla="*/ 0 w 354"/>
                <a:gd name="T27" fmla="*/ 40 h 336"/>
                <a:gd name="T28" fmla="*/ 34 w 354"/>
                <a:gd name="T29" fmla="*/ 56 h 336"/>
                <a:gd name="T30" fmla="*/ 67 w 354"/>
                <a:gd name="T31" fmla="*/ 96 h 336"/>
                <a:gd name="T32" fmla="*/ 118 w 354"/>
                <a:gd name="T33" fmla="*/ 136 h 336"/>
                <a:gd name="T34" fmla="*/ 152 w 354"/>
                <a:gd name="T35" fmla="*/ 160 h 336"/>
                <a:gd name="T36" fmla="*/ 194 w 354"/>
                <a:gd name="T37" fmla="*/ 208 h 336"/>
                <a:gd name="T38" fmla="*/ 194 w 354"/>
                <a:gd name="T39" fmla="*/ 248 h 336"/>
                <a:gd name="T40" fmla="*/ 211 w 354"/>
                <a:gd name="T41" fmla="*/ 320 h 336"/>
                <a:gd name="T42" fmla="*/ 236 w 354"/>
                <a:gd name="T43" fmla="*/ 336 h 336"/>
                <a:gd name="T44" fmla="*/ 253 w 354"/>
                <a:gd name="T45" fmla="*/ 312 h 336"/>
                <a:gd name="T46" fmla="*/ 270 w 354"/>
                <a:gd name="T47" fmla="*/ 248 h 3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54" h="336">
                  <a:moveTo>
                    <a:pt x="270" y="248"/>
                  </a:moveTo>
                  <a:lnTo>
                    <a:pt x="253" y="224"/>
                  </a:lnTo>
                  <a:lnTo>
                    <a:pt x="278" y="200"/>
                  </a:lnTo>
                  <a:lnTo>
                    <a:pt x="354" y="184"/>
                  </a:lnTo>
                  <a:lnTo>
                    <a:pt x="337" y="152"/>
                  </a:lnTo>
                  <a:lnTo>
                    <a:pt x="303" y="120"/>
                  </a:lnTo>
                  <a:lnTo>
                    <a:pt x="287" y="88"/>
                  </a:lnTo>
                  <a:lnTo>
                    <a:pt x="236" y="72"/>
                  </a:lnTo>
                  <a:lnTo>
                    <a:pt x="211" y="24"/>
                  </a:lnTo>
                  <a:lnTo>
                    <a:pt x="152" y="24"/>
                  </a:lnTo>
                  <a:lnTo>
                    <a:pt x="84" y="0"/>
                  </a:lnTo>
                  <a:lnTo>
                    <a:pt x="59" y="24"/>
                  </a:lnTo>
                  <a:lnTo>
                    <a:pt x="8" y="32"/>
                  </a:lnTo>
                  <a:lnTo>
                    <a:pt x="0" y="40"/>
                  </a:lnTo>
                  <a:lnTo>
                    <a:pt x="34" y="56"/>
                  </a:lnTo>
                  <a:lnTo>
                    <a:pt x="67" y="96"/>
                  </a:lnTo>
                  <a:lnTo>
                    <a:pt x="118" y="136"/>
                  </a:lnTo>
                  <a:lnTo>
                    <a:pt x="152" y="160"/>
                  </a:lnTo>
                  <a:lnTo>
                    <a:pt x="194" y="208"/>
                  </a:lnTo>
                  <a:lnTo>
                    <a:pt x="194" y="248"/>
                  </a:lnTo>
                  <a:lnTo>
                    <a:pt x="211" y="320"/>
                  </a:lnTo>
                  <a:lnTo>
                    <a:pt x="236" y="336"/>
                  </a:lnTo>
                  <a:lnTo>
                    <a:pt x="253" y="312"/>
                  </a:lnTo>
                  <a:lnTo>
                    <a:pt x="270" y="2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88" name="Freeform 82"/>
            <p:cNvSpPr>
              <a:spLocks/>
            </p:cNvSpPr>
            <p:nvPr/>
          </p:nvSpPr>
          <p:spPr bwMode="auto">
            <a:xfrm>
              <a:off x="4721" y="2704"/>
              <a:ext cx="893" cy="592"/>
            </a:xfrm>
            <a:custGeom>
              <a:avLst/>
              <a:gdLst>
                <a:gd name="T0" fmla="*/ 784 w 893"/>
                <a:gd name="T1" fmla="*/ 312 h 592"/>
                <a:gd name="T2" fmla="*/ 725 w 893"/>
                <a:gd name="T3" fmla="*/ 280 h 592"/>
                <a:gd name="T4" fmla="*/ 708 w 893"/>
                <a:gd name="T5" fmla="*/ 208 h 592"/>
                <a:gd name="T6" fmla="*/ 708 w 893"/>
                <a:gd name="T7" fmla="*/ 168 h 592"/>
                <a:gd name="T8" fmla="*/ 666 w 893"/>
                <a:gd name="T9" fmla="*/ 120 h 592"/>
                <a:gd name="T10" fmla="*/ 632 w 893"/>
                <a:gd name="T11" fmla="*/ 96 h 592"/>
                <a:gd name="T12" fmla="*/ 581 w 893"/>
                <a:gd name="T13" fmla="*/ 56 h 592"/>
                <a:gd name="T14" fmla="*/ 548 w 893"/>
                <a:gd name="T15" fmla="*/ 16 h 592"/>
                <a:gd name="T16" fmla="*/ 506 w 893"/>
                <a:gd name="T17" fmla="*/ 0 h 592"/>
                <a:gd name="T18" fmla="*/ 472 w 893"/>
                <a:gd name="T19" fmla="*/ 48 h 592"/>
                <a:gd name="T20" fmla="*/ 396 w 893"/>
                <a:gd name="T21" fmla="*/ 72 h 592"/>
                <a:gd name="T22" fmla="*/ 371 w 893"/>
                <a:gd name="T23" fmla="*/ 96 h 592"/>
                <a:gd name="T24" fmla="*/ 337 w 893"/>
                <a:gd name="T25" fmla="*/ 80 h 592"/>
                <a:gd name="T26" fmla="*/ 287 w 893"/>
                <a:gd name="T27" fmla="*/ 88 h 592"/>
                <a:gd name="T28" fmla="*/ 253 w 893"/>
                <a:gd name="T29" fmla="*/ 88 h 592"/>
                <a:gd name="T30" fmla="*/ 219 w 893"/>
                <a:gd name="T31" fmla="*/ 80 h 592"/>
                <a:gd name="T32" fmla="*/ 185 w 893"/>
                <a:gd name="T33" fmla="*/ 104 h 592"/>
                <a:gd name="T34" fmla="*/ 185 w 893"/>
                <a:gd name="T35" fmla="*/ 104 h 592"/>
                <a:gd name="T36" fmla="*/ 160 w 893"/>
                <a:gd name="T37" fmla="*/ 128 h 592"/>
                <a:gd name="T38" fmla="*/ 135 w 893"/>
                <a:gd name="T39" fmla="*/ 168 h 592"/>
                <a:gd name="T40" fmla="*/ 110 w 893"/>
                <a:gd name="T41" fmla="*/ 224 h 592"/>
                <a:gd name="T42" fmla="*/ 84 w 893"/>
                <a:gd name="T43" fmla="*/ 256 h 592"/>
                <a:gd name="T44" fmla="*/ 76 w 893"/>
                <a:gd name="T45" fmla="*/ 280 h 592"/>
                <a:gd name="T46" fmla="*/ 67 w 893"/>
                <a:gd name="T47" fmla="*/ 320 h 592"/>
                <a:gd name="T48" fmla="*/ 51 w 893"/>
                <a:gd name="T49" fmla="*/ 328 h 592"/>
                <a:gd name="T50" fmla="*/ 25 w 893"/>
                <a:gd name="T51" fmla="*/ 344 h 592"/>
                <a:gd name="T52" fmla="*/ 0 w 893"/>
                <a:gd name="T53" fmla="*/ 352 h 592"/>
                <a:gd name="T54" fmla="*/ 17 w 893"/>
                <a:gd name="T55" fmla="*/ 368 h 592"/>
                <a:gd name="T56" fmla="*/ 51 w 893"/>
                <a:gd name="T57" fmla="*/ 392 h 592"/>
                <a:gd name="T58" fmla="*/ 59 w 893"/>
                <a:gd name="T59" fmla="*/ 416 h 592"/>
                <a:gd name="T60" fmla="*/ 93 w 893"/>
                <a:gd name="T61" fmla="*/ 440 h 592"/>
                <a:gd name="T62" fmla="*/ 135 w 893"/>
                <a:gd name="T63" fmla="*/ 456 h 592"/>
                <a:gd name="T64" fmla="*/ 118 w 893"/>
                <a:gd name="T65" fmla="*/ 488 h 592"/>
                <a:gd name="T66" fmla="*/ 160 w 893"/>
                <a:gd name="T67" fmla="*/ 496 h 592"/>
                <a:gd name="T68" fmla="*/ 202 w 893"/>
                <a:gd name="T69" fmla="*/ 512 h 592"/>
                <a:gd name="T70" fmla="*/ 244 w 893"/>
                <a:gd name="T71" fmla="*/ 488 h 592"/>
                <a:gd name="T72" fmla="*/ 244 w 893"/>
                <a:gd name="T73" fmla="*/ 528 h 592"/>
                <a:gd name="T74" fmla="*/ 261 w 893"/>
                <a:gd name="T75" fmla="*/ 536 h 592"/>
                <a:gd name="T76" fmla="*/ 253 w 893"/>
                <a:gd name="T77" fmla="*/ 544 h 592"/>
                <a:gd name="T78" fmla="*/ 287 w 893"/>
                <a:gd name="T79" fmla="*/ 560 h 592"/>
                <a:gd name="T80" fmla="*/ 287 w 893"/>
                <a:gd name="T81" fmla="*/ 584 h 592"/>
                <a:gd name="T82" fmla="*/ 320 w 893"/>
                <a:gd name="T83" fmla="*/ 592 h 592"/>
                <a:gd name="T84" fmla="*/ 413 w 893"/>
                <a:gd name="T85" fmla="*/ 592 h 592"/>
                <a:gd name="T86" fmla="*/ 438 w 893"/>
                <a:gd name="T87" fmla="*/ 568 h 592"/>
                <a:gd name="T88" fmla="*/ 463 w 893"/>
                <a:gd name="T89" fmla="*/ 568 h 592"/>
                <a:gd name="T90" fmla="*/ 514 w 893"/>
                <a:gd name="T91" fmla="*/ 568 h 592"/>
                <a:gd name="T92" fmla="*/ 565 w 893"/>
                <a:gd name="T93" fmla="*/ 560 h 592"/>
                <a:gd name="T94" fmla="*/ 607 w 893"/>
                <a:gd name="T95" fmla="*/ 504 h 592"/>
                <a:gd name="T96" fmla="*/ 657 w 893"/>
                <a:gd name="T97" fmla="*/ 488 h 592"/>
                <a:gd name="T98" fmla="*/ 699 w 893"/>
                <a:gd name="T99" fmla="*/ 480 h 592"/>
                <a:gd name="T100" fmla="*/ 725 w 893"/>
                <a:gd name="T101" fmla="*/ 488 h 592"/>
                <a:gd name="T102" fmla="*/ 767 w 893"/>
                <a:gd name="T103" fmla="*/ 480 h 592"/>
                <a:gd name="T104" fmla="*/ 775 w 893"/>
                <a:gd name="T105" fmla="*/ 496 h 592"/>
                <a:gd name="T106" fmla="*/ 826 w 893"/>
                <a:gd name="T107" fmla="*/ 496 h 592"/>
                <a:gd name="T108" fmla="*/ 834 w 893"/>
                <a:gd name="T109" fmla="*/ 416 h 592"/>
                <a:gd name="T110" fmla="*/ 851 w 893"/>
                <a:gd name="T111" fmla="*/ 376 h 592"/>
                <a:gd name="T112" fmla="*/ 885 w 893"/>
                <a:gd name="T113" fmla="*/ 336 h 592"/>
                <a:gd name="T114" fmla="*/ 893 w 893"/>
                <a:gd name="T115" fmla="*/ 312 h 592"/>
                <a:gd name="T116" fmla="*/ 876 w 893"/>
                <a:gd name="T117" fmla="*/ 288 h 592"/>
                <a:gd name="T118" fmla="*/ 834 w 893"/>
                <a:gd name="T119" fmla="*/ 288 h 592"/>
                <a:gd name="T120" fmla="*/ 784 w 893"/>
                <a:gd name="T121" fmla="*/ 312 h 59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93" h="592">
                  <a:moveTo>
                    <a:pt x="784" y="312"/>
                  </a:moveTo>
                  <a:lnTo>
                    <a:pt x="725" y="280"/>
                  </a:lnTo>
                  <a:lnTo>
                    <a:pt x="708" y="208"/>
                  </a:lnTo>
                  <a:lnTo>
                    <a:pt x="708" y="168"/>
                  </a:lnTo>
                  <a:lnTo>
                    <a:pt x="666" y="120"/>
                  </a:lnTo>
                  <a:lnTo>
                    <a:pt x="632" y="96"/>
                  </a:lnTo>
                  <a:lnTo>
                    <a:pt x="581" y="56"/>
                  </a:lnTo>
                  <a:lnTo>
                    <a:pt x="548" y="16"/>
                  </a:lnTo>
                  <a:lnTo>
                    <a:pt x="506" y="0"/>
                  </a:lnTo>
                  <a:lnTo>
                    <a:pt x="472" y="48"/>
                  </a:lnTo>
                  <a:lnTo>
                    <a:pt x="396" y="72"/>
                  </a:lnTo>
                  <a:lnTo>
                    <a:pt x="371" y="96"/>
                  </a:lnTo>
                  <a:lnTo>
                    <a:pt x="337" y="80"/>
                  </a:lnTo>
                  <a:lnTo>
                    <a:pt x="287" y="88"/>
                  </a:lnTo>
                  <a:lnTo>
                    <a:pt x="253" y="88"/>
                  </a:lnTo>
                  <a:lnTo>
                    <a:pt x="219" y="80"/>
                  </a:lnTo>
                  <a:lnTo>
                    <a:pt x="185" y="104"/>
                  </a:lnTo>
                  <a:lnTo>
                    <a:pt x="160" y="128"/>
                  </a:lnTo>
                  <a:lnTo>
                    <a:pt x="135" y="168"/>
                  </a:lnTo>
                  <a:lnTo>
                    <a:pt x="110" y="224"/>
                  </a:lnTo>
                  <a:lnTo>
                    <a:pt x="84" y="256"/>
                  </a:lnTo>
                  <a:lnTo>
                    <a:pt x="76" y="280"/>
                  </a:lnTo>
                  <a:lnTo>
                    <a:pt x="67" y="320"/>
                  </a:lnTo>
                  <a:lnTo>
                    <a:pt x="51" y="328"/>
                  </a:lnTo>
                  <a:lnTo>
                    <a:pt x="25" y="344"/>
                  </a:lnTo>
                  <a:lnTo>
                    <a:pt x="0" y="352"/>
                  </a:lnTo>
                  <a:lnTo>
                    <a:pt x="17" y="368"/>
                  </a:lnTo>
                  <a:lnTo>
                    <a:pt x="51" y="392"/>
                  </a:lnTo>
                  <a:lnTo>
                    <a:pt x="59" y="416"/>
                  </a:lnTo>
                  <a:lnTo>
                    <a:pt x="93" y="440"/>
                  </a:lnTo>
                  <a:lnTo>
                    <a:pt x="135" y="456"/>
                  </a:lnTo>
                  <a:lnTo>
                    <a:pt x="118" y="488"/>
                  </a:lnTo>
                  <a:lnTo>
                    <a:pt x="160" y="496"/>
                  </a:lnTo>
                  <a:lnTo>
                    <a:pt x="202" y="512"/>
                  </a:lnTo>
                  <a:lnTo>
                    <a:pt x="244" y="488"/>
                  </a:lnTo>
                  <a:lnTo>
                    <a:pt x="244" y="528"/>
                  </a:lnTo>
                  <a:lnTo>
                    <a:pt x="261" y="536"/>
                  </a:lnTo>
                  <a:lnTo>
                    <a:pt x="253" y="544"/>
                  </a:lnTo>
                  <a:lnTo>
                    <a:pt x="287" y="560"/>
                  </a:lnTo>
                  <a:lnTo>
                    <a:pt x="287" y="584"/>
                  </a:lnTo>
                  <a:lnTo>
                    <a:pt x="320" y="592"/>
                  </a:lnTo>
                  <a:lnTo>
                    <a:pt x="413" y="592"/>
                  </a:lnTo>
                  <a:lnTo>
                    <a:pt x="438" y="568"/>
                  </a:lnTo>
                  <a:lnTo>
                    <a:pt x="463" y="568"/>
                  </a:lnTo>
                  <a:lnTo>
                    <a:pt x="514" y="568"/>
                  </a:lnTo>
                  <a:lnTo>
                    <a:pt x="565" y="560"/>
                  </a:lnTo>
                  <a:lnTo>
                    <a:pt x="607" y="504"/>
                  </a:lnTo>
                  <a:lnTo>
                    <a:pt x="657" y="488"/>
                  </a:lnTo>
                  <a:lnTo>
                    <a:pt x="699" y="480"/>
                  </a:lnTo>
                  <a:lnTo>
                    <a:pt x="725" y="488"/>
                  </a:lnTo>
                  <a:lnTo>
                    <a:pt x="767" y="480"/>
                  </a:lnTo>
                  <a:lnTo>
                    <a:pt x="775" y="496"/>
                  </a:lnTo>
                  <a:lnTo>
                    <a:pt x="826" y="496"/>
                  </a:lnTo>
                  <a:lnTo>
                    <a:pt x="834" y="416"/>
                  </a:lnTo>
                  <a:lnTo>
                    <a:pt x="851" y="376"/>
                  </a:lnTo>
                  <a:lnTo>
                    <a:pt x="885" y="336"/>
                  </a:lnTo>
                  <a:lnTo>
                    <a:pt x="893" y="312"/>
                  </a:lnTo>
                  <a:lnTo>
                    <a:pt x="876" y="288"/>
                  </a:lnTo>
                  <a:lnTo>
                    <a:pt x="834" y="288"/>
                  </a:lnTo>
                  <a:lnTo>
                    <a:pt x="784" y="31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89" name="Freeform 83"/>
            <p:cNvSpPr>
              <a:spLocks/>
            </p:cNvSpPr>
            <p:nvPr/>
          </p:nvSpPr>
          <p:spPr bwMode="auto">
            <a:xfrm>
              <a:off x="5235" y="2664"/>
              <a:ext cx="354" cy="336"/>
            </a:xfrm>
            <a:custGeom>
              <a:avLst/>
              <a:gdLst>
                <a:gd name="T0" fmla="*/ 270 w 354"/>
                <a:gd name="T1" fmla="*/ 248 h 336"/>
                <a:gd name="T2" fmla="*/ 253 w 354"/>
                <a:gd name="T3" fmla="*/ 224 h 336"/>
                <a:gd name="T4" fmla="*/ 278 w 354"/>
                <a:gd name="T5" fmla="*/ 200 h 336"/>
                <a:gd name="T6" fmla="*/ 354 w 354"/>
                <a:gd name="T7" fmla="*/ 184 h 336"/>
                <a:gd name="T8" fmla="*/ 337 w 354"/>
                <a:gd name="T9" fmla="*/ 152 h 336"/>
                <a:gd name="T10" fmla="*/ 303 w 354"/>
                <a:gd name="T11" fmla="*/ 120 h 336"/>
                <a:gd name="T12" fmla="*/ 287 w 354"/>
                <a:gd name="T13" fmla="*/ 88 h 336"/>
                <a:gd name="T14" fmla="*/ 236 w 354"/>
                <a:gd name="T15" fmla="*/ 72 h 336"/>
                <a:gd name="T16" fmla="*/ 211 w 354"/>
                <a:gd name="T17" fmla="*/ 24 h 336"/>
                <a:gd name="T18" fmla="*/ 152 w 354"/>
                <a:gd name="T19" fmla="*/ 24 h 336"/>
                <a:gd name="T20" fmla="*/ 84 w 354"/>
                <a:gd name="T21" fmla="*/ 0 h 336"/>
                <a:gd name="T22" fmla="*/ 59 w 354"/>
                <a:gd name="T23" fmla="*/ 24 h 336"/>
                <a:gd name="T24" fmla="*/ 8 w 354"/>
                <a:gd name="T25" fmla="*/ 32 h 336"/>
                <a:gd name="T26" fmla="*/ 0 w 354"/>
                <a:gd name="T27" fmla="*/ 40 h 336"/>
                <a:gd name="T28" fmla="*/ 34 w 354"/>
                <a:gd name="T29" fmla="*/ 56 h 336"/>
                <a:gd name="T30" fmla="*/ 67 w 354"/>
                <a:gd name="T31" fmla="*/ 96 h 336"/>
                <a:gd name="T32" fmla="*/ 118 w 354"/>
                <a:gd name="T33" fmla="*/ 136 h 336"/>
                <a:gd name="T34" fmla="*/ 152 w 354"/>
                <a:gd name="T35" fmla="*/ 160 h 336"/>
                <a:gd name="T36" fmla="*/ 194 w 354"/>
                <a:gd name="T37" fmla="*/ 208 h 336"/>
                <a:gd name="T38" fmla="*/ 194 w 354"/>
                <a:gd name="T39" fmla="*/ 248 h 336"/>
                <a:gd name="T40" fmla="*/ 211 w 354"/>
                <a:gd name="T41" fmla="*/ 320 h 336"/>
                <a:gd name="T42" fmla="*/ 236 w 354"/>
                <a:gd name="T43" fmla="*/ 336 h 336"/>
                <a:gd name="T44" fmla="*/ 253 w 354"/>
                <a:gd name="T45" fmla="*/ 312 h 336"/>
                <a:gd name="T46" fmla="*/ 270 w 354"/>
                <a:gd name="T47" fmla="*/ 248 h 3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54" h="336">
                  <a:moveTo>
                    <a:pt x="270" y="248"/>
                  </a:moveTo>
                  <a:lnTo>
                    <a:pt x="253" y="224"/>
                  </a:lnTo>
                  <a:lnTo>
                    <a:pt x="278" y="200"/>
                  </a:lnTo>
                  <a:lnTo>
                    <a:pt x="354" y="184"/>
                  </a:lnTo>
                  <a:lnTo>
                    <a:pt x="337" y="152"/>
                  </a:lnTo>
                  <a:lnTo>
                    <a:pt x="303" y="120"/>
                  </a:lnTo>
                  <a:lnTo>
                    <a:pt x="287" y="88"/>
                  </a:lnTo>
                  <a:lnTo>
                    <a:pt x="236" y="72"/>
                  </a:lnTo>
                  <a:lnTo>
                    <a:pt x="211" y="24"/>
                  </a:lnTo>
                  <a:lnTo>
                    <a:pt x="152" y="24"/>
                  </a:lnTo>
                  <a:lnTo>
                    <a:pt x="84" y="0"/>
                  </a:lnTo>
                  <a:lnTo>
                    <a:pt x="59" y="24"/>
                  </a:lnTo>
                  <a:lnTo>
                    <a:pt x="8" y="32"/>
                  </a:lnTo>
                  <a:lnTo>
                    <a:pt x="0" y="40"/>
                  </a:lnTo>
                  <a:lnTo>
                    <a:pt x="34" y="56"/>
                  </a:lnTo>
                  <a:lnTo>
                    <a:pt x="67" y="96"/>
                  </a:lnTo>
                  <a:lnTo>
                    <a:pt x="118" y="136"/>
                  </a:lnTo>
                  <a:lnTo>
                    <a:pt x="152" y="160"/>
                  </a:lnTo>
                  <a:lnTo>
                    <a:pt x="194" y="208"/>
                  </a:lnTo>
                  <a:lnTo>
                    <a:pt x="194" y="248"/>
                  </a:lnTo>
                  <a:lnTo>
                    <a:pt x="211" y="320"/>
                  </a:lnTo>
                  <a:lnTo>
                    <a:pt x="236" y="336"/>
                  </a:lnTo>
                  <a:lnTo>
                    <a:pt x="253" y="312"/>
                  </a:lnTo>
                  <a:lnTo>
                    <a:pt x="270" y="248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90" name="Freeform 84"/>
            <p:cNvSpPr>
              <a:spLocks/>
            </p:cNvSpPr>
            <p:nvPr/>
          </p:nvSpPr>
          <p:spPr bwMode="auto">
            <a:xfrm>
              <a:off x="4089" y="2040"/>
              <a:ext cx="860" cy="656"/>
            </a:xfrm>
            <a:custGeom>
              <a:avLst/>
              <a:gdLst>
                <a:gd name="T0" fmla="*/ 775 w 860"/>
                <a:gd name="T1" fmla="*/ 560 h 656"/>
                <a:gd name="T2" fmla="*/ 826 w 860"/>
                <a:gd name="T3" fmla="*/ 464 h 656"/>
                <a:gd name="T4" fmla="*/ 860 w 860"/>
                <a:gd name="T5" fmla="*/ 456 h 656"/>
                <a:gd name="T6" fmla="*/ 851 w 860"/>
                <a:gd name="T7" fmla="*/ 416 h 656"/>
                <a:gd name="T8" fmla="*/ 817 w 860"/>
                <a:gd name="T9" fmla="*/ 352 h 656"/>
                <a:gd name="T10" fmla="*/ 792 w 860"/>
                <a:gd name="T11" fmla="*/ 320 h 656"/>
                <a:gd name="T12" fmla="*/ 784 w 860"/>
                <a:gd name="T13" fmla="*/ 264 h 656"/>
                <a:gd name="T14" fmla="*/ 750 w 860"/>
                <a:gd name="T15" fmla="*/ 256 h 656"/>
                <a:gd name="T16" fmla="*/ 750 w 860"/>
                <a:gd name="T17" fmla="*/ 232 h 656"/>
                <a:gd name="T18" fmla="*/ 792 w 860"/>
                <a:gd name="T19" fmla="*/ 184 h 656"/>
                <a:gd name="T20" fmla="*/ 750 w 860"/>
                <a:gd name="T21" fmla="*/ 104 h 656"/>
                <a:gd name="T22" fmla="*/ 725 w 860"/>
                <a:gd name="T23" fmla="*/ 40 h 656"/>
                <a:gd name="T24" fmla="*/ 666 w 860"/>
                <a:gd name="T25" fmla="*/ 16 h 656"/>
                <a:gd name="T26" fmla="*/ 531 w 860"/>
                <a:gd name="T27" fmla="*/ 40 h 656"/>
                <a:gd name="T28" fmla="*/ 447 w 860"/>
                <a:gd name="T29" fmla="*/ 24 h 656"/>
                <a:gd name="T30" fmla="*/ 405 w 860"/>
                <a:gd name="T31" fmla="*/ 48 h 656"/>
                <a:gd name="T32" fmla="*/ 362 w 860"/>
                <a:gd name="T33" fmla="*/ 40 h 656"/>
                <a:gd name="T34" fmla="*/ 329 w 860"/>
                <a:gd name="T35" fmla="*/ 24 h 656"/>
                <a:gd name="T36" fmla="*/ 295 w 860"/>
                <a:gd name="T37" fmla="*/ 0 h 656"/>
                <a:gd name="T38" fmla="*/ 253 w 860"/>
                <a:gd name="T39" fmla="*/ 8 h 656"/>
                <a:gd name="T40" fmla="*/ 177 w 860"/>
                <a:gd name="T41" fmla="*/ 40 h 656"/>
                <a:gd name="T42" fmla="*/ 169 w 860"/>
                <a:gd name="T43" fmla="*/ 72 h 656"/>
                <a:gd name="T44" fmla="*/ 126 w 860"/>
                <a:gd name="T45" fmla="*/ 88 h 656"/>
                <a:gd name="T46" fmla="*/ 25 w 860"/>
                <a:gd name="T47" fmla="*/ 128 h 656"/>
                <a:gd name="T48" fmla="*/ 9 w 860"/>
                <a:gd name="T49" fmla="*/ 128 h 656"/>
                <a:gd name="T50" fmla="*/ 17 w 860"/>
                <a:gd name="T51" fmla="*/ 176 h 656"/>
                <a:gd name="T52" fmla="*/ 25 w 860"/>
                <a:gd name="T53" fmla="*/ 208 h 656"/>
                <a:gd name="T54" fmla="*/ 0 w 860"/>
                <a:gd name="T55" fmla="*/ 256 h 656"/>
                <a:gd name="T56" fmla="*/ 51 w 860"/>
                <a:gd name="T57" fmla="*/ 288 h 656"/>
                <a:gd name="T58" fmla="*/ 51 w 860"/>
                <a:gd name="T59" fmla="*/ 320 h 656"/>
                <a:gd name="T60" fmla="*/ 76 w 860"/>
                <a:gd name="T61" fmla="*/ 360 h 656"/>
                <a:gd name="T62" fmla="*/ 59 w 860"/>
                <a:gd name="T63" fmla="*/ 400 h 656"/>
                <a:gd name="T64" fmla="*/ 84 w 860"/>
                <a:gd name="T65" fmla="*/ 432 h 656"/>
                <a:gd name="T66" fmla="*/ 84 w 860"/>
                <a:gd name="T67" fmla="*/ 472 h 656"/>
                <a:gd name="T68" fmla="*/ 126 w 860"/>
                <a:gd name="T69" fmla="*/ 496 h 656"/>
                <a:gd name="T70" fmla="*/ 169 w 860"/>
                <a:gd name="T71" fmla="*/ 512 h 656"/>
                <a:gd name="T72" fmla="*/ 211 w 860"/>
                <a:gd name="T73" fmla="*/ 512 h 656"/>
                <a:gd name="T74" fmla="*/ 202 w 860"/>
                <a:gd name="T75" fmla="*/ 544 h 656"/>
                <a:gd name="T76" fmla="*/ 244 w 860"/>
                <a:gd name="T77" fmla="*/ 576 h 656"/>
                <a:gd name="T78" fmla="*/ 270 w 860"/>
                <a:gd name="T79" fmla="*/ 560 h 656"/>
                <a:gd name="T80" fmla="*/ 270 w 860"/>
                <a:gd name="T81" fmla="*/ 536 h 656"/>
                <a:gd name="T82" fmla="*/ 320 w 860"/>
                <a:gd name="T83" fmla="*/ 552 h 656"/>
                <a:gd name="T84" fmla="*/ 337 w 860"/>
                <a:gd name="T85" fmla="*/ 576 h 656"/>
                <a:gd name="T86" fmla="*/ 379 w 860"/>
                <a:gd name="T87" fmla="*/ 584 h 656"/>
                <a:gd name="T88" fmla="*/ 421 w 860"/>
                <a:gd name="T89" fmla="*/ 592 h 656"/>
                <a:gd name="T90" fmla="*/ 438 w 860"/>
                <a:gd name="T91" fmla="*/ 624 h 656"/>
                <a:gd name="T92" fmla="*/ 464 w 860"/>
                <a:gd name="T93" fmla="*/ 640 h 656"/>
                <a:gd name="T94" fmla="*/ 497 w 860"/>
                <a:gd name="T95" fmla="*/ 616 h 656"/>
                <a:gd name="T96" fmla="*/ 523 w 860"/>
                <a:gd name="T97" fmla="*/ 640 h 656"/>
                <a:gd name="T98" fmla="*/ 531 w 860"/>
                <a:gd name="T99" fmla="*/ 656 h 656"/>
                <a:gd name="T100" fmla="*/ 556 w 860"/>
                <a:gd name="T101" fmla="*/ 656 h 656"/>
                <a:gd name="T102" fmla="*/ 581 w 860"/>
                <a:gd name="T103" fmla="*/ 632 h 656"/>
                <a:gd name="T104" fmla="*/ 615 w 860"/>
                <a:gd name="T105" fmla="*/ 632 h 656"/>
                <a:gd name="T106" fmla="*/ 640 w 860"/>
                <a:gd name="T107" fmla="*/ 616 h 656"/>
                <a:gd name="T108" fmla="*/ 683 w 860"/>
                <a:gd name="T109" fmla="*/ 616 h 656"/>
                <a:gd name="T110" fmla="*/ 708 w 860"/>
                <a:gd name="T111" fmla="*/ 624 h 656"/>
                <a:gd name="T112" fmla="*/ 767 w 860"/>
                <a:gd name="T113" fmla="*/ 632 h 656"/>
                <a:gd name="T114" fmla="*/ 758 w 860"/>
                <a:gd name="T115" fmla="*/ 640 h 656"/>
                <a:gd name="T116" fmla="*/ 792 w 860"/>
                <a:gd name="T117" fmla="*/ 632 h 656"/>
                <a:gd name="T118" fmla="*/ 775 w 860"/>
                <a:gd name="T119" fmla="*/ 560 h 65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860" h="656">
                  <a:moveTo>
                    <a:pt x="775" y="560"/>
                  </a:moveTo>
                  <a:lnTo>
                    <a:pt x="826" y="464"/>
                  </a:lnTo>
                  <a:lnTo>
                    <a:pt x="860" y="456"/>
                  </a:lnTo>
                  <a:lnTo>
                    <a:pt x="851" y="416"/>
                  </a:lnTo>
                  <a:lnTo>
                    <a:pt x="817" y="352"/>
                  </a:lnTo>
                  <a:lnTo>
                    <a:pt x="792" y="320"/>
                  </a:lnTo>
                  <a:lnTo>
                    <a:pt x="784" y="264"/>
                  </a:lnTo>
                  <a:lnTo>
                    <a:pt x="750" y="256"/>
                  </a:lnTo>
                  <a:lnTo>
                    <a:pt x="750" y="232"/>
                  </a:lnTo>
                  <a:lnTo>
                    <a:pt x="792" y="184"/>
                  </a:lnTo>
                  <a:lnTo>
                    <a:pt x="750" y="104"/>
                  </a:lnTo>
                  <a:lnTo>
                    <a:pt x="725" y="40"/>
                  </a:lnTo>
                  <a:lnTo>
                    <a:pt x="666" y="16"/>
                  </a:lnTo>
                  <a:lnTo>
                    <a:pt x="531" y="40"/>
                  </a:lnTo>
                  <a:lnTo>
                    <a:pt x="447" y="24"/>
                  </a:lnTo>
                  <a:lnTo>
                    <a:pt x="405" y="48"/>
                  </a:lnTo>
                  <a:lnTo>
                    <a:pt x="362" y="40"/>
                  </a:lnTo>
                  <a:lnTo>
                    <a:pt x="329" y="24"/>
                  </a:lnTo>
                  <a:lnTo>
                    <a:pt x="295" y="0"/>
                  </a:lnTo>
                  <a:lnTo>
                    <a:pt x="253" y="8"/>
                  </a:lnTo>
                  <a:lnTo>
                    <a:pt x="177" y="40"/>
                  </a:lnTo>
                  <a:lnTo>
                    <a:pt x="169" y="72"/>
                  </a:lnTo>
                  <a:lnTo>
                    <a:pt x="126" y="88"/>
                  </a:lnTo>
                  <a:lnTo>
                    <a:pt x="25" y="128"/>
                  </a:lnTo>
                  <a:lnTo>
                    <a:pt x="9" y="128"/>
                  </a:lnTo>
                  <a:lnTo>
                    <a:pt x="17" y="176"/>
                  </a:lnTo>
                  <a:lnTo>
                    <a:pt x="25" y="208"/>
                  </a:lnTo>
                  <a:lnTo>
                    <a:pt x="0" y="256"/>
                  </a:lnTo>
                  <a:lnTo>
                    <a:pt x="51" y="288"/>
                  </a:lnTo>
                  <a:lnTo>
                    <a:pt x="51" y="320"/>
                  </a:lnTo>
                  <a:lnTo>
                    <a:pt x="76" y="360"/>
                  </a:lnTo>
                  <a:lnTo>
                    <a:pt x="59" y="400"/>
                  </a:lnTo>
                  <a:lnTo>
                    <a:pt x="84" y="432"/>
                  </a:lnTo>
                  <a:lnTo>
                    <a:pt x="84" y="472"/>
                  </a:lnTo>
                  <a:lnTo>
                    <a:pt x="126" y="496"/>
                  </a:lnTo>
                  <a:lnTo>
                    <a:pt x="169" y="512"/>
                  </a:lnTo>
                  <a:lnTo>
                    <a:pt x="211" y="512"/>
                  </a:lnTo>
                  <a:lnTo>
                    <a:pt x="202" y="544"/>
                  </a:lnTo>
                  <a:lnTo>
                    <a:pt x="244" y="576"/>
                  </a:lnTo>
                  <a:lnTo>
                    <a:pt x="270" y="560"/>
                  </a:lnTo>
                  <a:lnTo>
                    <a:pt x="270" y="536"/>
                  </a:lnTo>
                  <a:lnTo>
                    <a:pt x="320" y="552"/>
                  </a:lnTo>
                  <a:lnTo>
                    <a:pt x="337" y="576"/>
                  </a:lnTo>
                  <a:lnTo>
                    <a:pt x="379" y="584"/>
                  </a:lnTo>
                  <a:lnTo>
                    <a:pt x="421" y="592"/>
                  </a:lnTo>
                  <a:lnTo>
                    <a:pt x="438" y="624"/>
                  </a:lnTo>
                  <a:lnTo>
                    <a:pt x="464" y="640"/>
                  </a:lnTo>
                  <a:lnTo>
                    <a:pt x="497" y="616"/>
                  </a:lnTo>
                  <a:lnTo>
                    <a:pt x="523" y="640"/>
                  </a:lnTo>
                  <a:lnTo>
                    <a:pt x="531" y="656"/>
                  </a:lnTo>
                  <a:lnTo>
                    <a:pt x="556" y="656"/>
                  </a:lnTo>
                  <a:lnTo>
                    <a:pt x="581" y="632"/>
                  </a:lnTo>
                  <a:lnTo>
                    <a:pt x="615" y="632"/>
                  </a:lnTo>
                  <a:lnTo>
                    <a:pt x="640" y="616"/>
                  </a:lnTo>
                  <a:lnTo>
                    <a:pt x="683" y="616"/>
                  </a:lnTo>
                  <a:lnTo>
                    <a:pt x="708" y="624"/>
                  </a:lnTo>
                  <a:lnTo>
                    <a:pt x="767" y="632"/>
                  </a:lnTo>
                  <a:lnTo>
                    <a:pt x="758" y="640"/>
                  </a:lnTo>
                  <a:lnTo>
                    <a:pt x="792" y="632"/>
                  </a:lnTo>
                  <a:lnTo>
                    <a:pt x="775" y="5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91" name="Freeform 85"/>
            <p:cNvSpPr>
              <a:spLocks/>
            </p:cNvSpPr>
            <p:nvPr/>
          </p:nvSpPr>
          <p:spPr bwMode="auto">
            <a:xfrm>
              <a:off x="4536" y="1976"/>
              <a:ext cx="210" cy="112"/>
            </a:xfrm>
            <a:custGeom>
              <a:avLst/>
              <a:gdLst>
                <a:gd name="T0" fmla="*/ 168 w 210"/>
                <a:gd name="T1" fmla="*/ 8 h 112"/>
                <a:gd name="T2" fmla="*/ 109 w 210"/>
                <a:gd name="T3" fmla="*/ 8 h 112"/>
                <a:gd name="T4" fmla="*/ 76 w 210"/>
                <a:gd name="T5" fmla="*/ 0 h 112"/>
                <a:gd name="T6" fmla="*/ 67 w 210"/>
                <a:gd name="T7" fmla="*/ 24 h 112"/>
                <a:gd name="T8" fmla="*/ 42 w 210"/>
                <a:gd name="T9" fmla="*/ 32 h 112"/>
                <a:gd name="T10" fmla="*/ 8 w 210"/>
                <a:gd name="T11" fmla="*/ 48 h 112"/>
                <a:gd name="T12" fmla="*/ 8 w 210"/>
                <a:gd name="T13" fmla="*/ 72 h 112"/>
                <a:gd name="T14" fmla="*/ 0 w 210"/>
                <a:gd name="T15" fmla="*/ 96 h 112"/>
                <a:gd name="T16" fmla="*/ 84 w 210"/>
                <a:gd name="T17" fmla="*/ 112 h 112"/>
                <a:gd name="T18" fmla="*/ 210 w 210"/>
                <a:gd name="T19" fmla="*/ 88 h 112"/>
                <a:gd name="T20" fmla="*/ 193 w 210"/>
                <a:gd name="T21" fmla="*/ 16 h 112"/>
                <a:gd name="T22" fmla="*/ 168 w 210"/>
                <a:gd name="T23" fmla="*/ 8 h 1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0" h="112">
                  <a:moveTo>
                    <a:pt x="168" y="8"/>
                  </a:moveTo>
                  <a:lnTo>
                    <a:pt x="109" y="8"/>
                  </a:lnTo>
                  <a:lnTo>
                    <a:pt x="76" y="0"/>
                  </a:lnTo>
                  <a:lnTo>
                    <a:pt x="67" y="24"/>
                  </a:lnTo>
                  <a:lnTo>
                    <a:pt x="42" y="32"/>
                  </a:lnTo>
                  <a:lnTo>
                    <a:pt x="8" y="48"/>
                  </a:lnTo>
                  <a:lnTo>
                    <a:pt x="8" y="72"/>
                  </a:lnTo>
                  <a:lnTo>
                    <a:pt x="0" y="96"/>
                  </a:lnTo>
                  <a:lnTo>
                    <a:pt x="84" y="112"/>
                  </a:lnTo>
                  <a:lnTo>
                    <a:pt x="210" y="88"/>
                  </a:lnTo>
                  <a:lnTo>
                    <a:pt x="193" y="16"/>
                  </a:lnTo>
                  <a:lnTo>
                    <a:pt x="16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92" name="Freeform 86"/>
            <p:cNvSpPr>
              <a:spLocks/>
            </p:cNvSpPr>
            <p:nvPr/>
          </p:nvSpPr>
          <p:spPr bwMode="auto">
            <a:xfrm>
              <a:off x="4089" y="2040"/>
              <a:ext cx="860" cy="656"/>
            </a:xfrm>
            <a:custGeom>
              <a:avLst/>
              <a:gdLst>
                <a:gd name="T0" fmla="*/ 775 w 860"/>
                <a:gd name="T1" fmla="*/ 560 h 656"/>
                <a:gd name="T2" fmla="*/ 826 w 860"/>
                <a:gd name="T3" fmla="*/ 464 h 656"/>
                <a:gd name="T4" fmla="*/ 860 w 860"/>
                <a:gd name="T5" fmla="*/ 456 h 656"/>
                <a:gd name="T6" fmla="*/ 851 w 860"/>
                <a:gd name="T7" fmla="*/ 416 h 656"/>
                <a:gd name="T8" fmla="*/ 817 w 860"/>
                <a:gd name="T9" fmla="*/ 352 h 656"/>
                <a:gd name="T10" fmla="*/ 792 w 860"/>
                <a:gd name="T11" fmla="*/ 320 h 656"/>
                <a:gd name="T12" fmla="*/ 784 w 860"/>
                <a:gd name="T13" fmla="*/ 264 h 656"/>
                <a:gd name="T14" fmla="*/ 750 w 860"/>
                <a:gd name="T15" fmla="*/ 256 h 656"/>
                <a:gd name="T16" fmla="*/ 750 w 860"/>
                <a:gd name="T17" fmla="*/ 232 h 656"/>
                <a:gd name="T18" fmla="*/ 792 w 860"/>
                <a:gd name="T19" fmla="*/ 184 h 656"/>
                <a:gd name="T20" fmla="*/ 750 w 860"/>
                <a:gd name="T21" fmla="*/ 104 h 656"/>
                <a:gd name="T22" fmla="*/ 725 w 860"/>
                <a:gd name="T23" fmla="*/ 40 h 656"/>
                <a:gd name="T24" fmla="*/ 666 w 860"/>
                <a:gd name="T25" fmla="*/ 16 h 656"/>
                <a:gd name="T26" fmla="*/ 531 w 860"/>
                <a:gd name="T27" fmla="*/ 40 h 656"/>
                <a:gd name="T28" fmla="*/ 447 w 860"/>
                <a:gd name="T29" fmla="*/ 24 h 656"/>
                <a:gd name="T30" fmla="*/ 405 w 860"/>
                <a:gd name="T31" fmla="*/ 48 h 656"/>
                <a:gd name="T32" fmla="*/ 362 w 860"/>
                <a:gd name="T33" fmla="*/ 40 h 656"/>
                <a:gd name="T34" fmla="*/ 329 w 860"/>
                <a:gd name="T35" fmla="*/ 24 h 656"/>
                <a:gd name="T36" fmla="*/ 295 w 860"/>
                <a:gd name="T37" fmla="*/ 0 h 656"/>
                <a:gd name="T38" fmla="*/ 253 w 860"/>
                <a:gd name="T39" fmla="*/ 8 h 656"/>
                <a:gd name="T40" fmla="*/ 177 w 860"/>
                <a:gd name="T41" fmla="*/ 40 h 656"/>
                <a:gd name="T42" fmla="*/ 169 w 860"/>
                <a:gd name="T43" fmla="*/ 72 h 656"/>
                <a:gd name="T44" fmla="*/ 126 w 860"/>
                <a:gd name="T45" fmla="*/ 88 h 656"/>
                <a:gd name="T46" fmla="*/ 25 w 860"/>
                <a:gd name="T47" fmla="*/ 128 h 656"/>
                <a:gd name="T48" fmla="*/ 9 w 860"/>
                <a:gd name="T49" fmla="*/ 128 h 656"/>
                <a:gd name="T50" fmla="*/ 17 w 860"/>
                <a:gd name="T51" fmla="*/ 176 h 656"/>
                <a:gd name="T52" fmla="*/ 25 w 860"/>
                <a:gd name="T53" fmla="*/ 208 h 656"/>
                <a:gd name="T54" fmla="*/ 0 w 860"/>
                <a:gd name="T55" fmla="*/ 256 h 656"/>
                <a:gd name="T56" fmla="*/ 51 w 860"/>
                <a:gd name="T57" fmla="*/ 288 h 656"/>
                <a:gd name="T58" fmla="*/ 51 w 860"/>
                <a:gd name="T59" fmla="*/ 320 h 656"/>
                <a:gd name="T60" fmla="*/ 76 w 860"/>
                <a:gd name="T61" fmla="*/ 360 h 656"/>
                <a:gd name="T62" fmla="*/ 59 w 860"/>
                <a:gd name="T63" fmla="*/ 400 h 656"/>
                <a:gd name="T64" fmla="*/ 84 w 860"/>
                <a:gd name="T65" fmla="*/ 432 h 656"/>
                <a:gd name="T66" fmla="*/ 84 w 860"/>
                <a:gd name="T67" fmla="*/ 472 h 656"/>
                <a:gd name="T68" fmla="*/ 126 w 860"/>
                <a:gd name="T69" fmla="*/ 496 h 656"/>
                <a:gd name="T70" fmla="*/ 169 w 860"/>
                <a:gd name="T71" fmla="*/ 512 h 656"/>
                <a:gd name="T72" fmla="*/ 211 w 860"/>
                <a:gd name="T73" fmla="*/ 512 h 656"/>
                <a:gd name="T74" fmla="*/ 202 w 860"/>
                <a:gd name="T75" fmla="*/ 544 h 656"/>
                <a:gd name="T76" fmla="*/ 244 w 860"/>
                <a:gd name="T77" fmla="*/ 576 h 656"/>
                <a:gd name="T78" fmla="*/ 270 w 860"/>
                <a:gd name="T79" fmla="*/ 560 h 656"/>
                <a:gd name="T80" fmla="*/ 270 w 860"/>
                <a:gd name="T81" fmla="*/ 536 h 656"/>
                <a:gd name="T82" fmla="*/ 320 w 860"/>
                <a:gd name="T83" fmla="*/ 552 h 656"/>
                <a:gd name="T84" fmla="*/ 337 w 860"/>
                <a:gd name="T85" fmla="*/ 576 h 656"/>
                <a:gd name="T86" fmla="*/ 379 w 860"/>
                <a:gd name="T87" fmla="*/ 584 h 656"/>
                <a:gd name="T88" fmla="*/ 421 w 860"/>
                <a:gd name="T89" fmla="*/ 592 h 656"/>
                <a:gd name="T90" fmla="*/ 438 w 860"/>
                <a:gd name="T91" fmla="*/ 624 h 656"/>
                <a:gd name="T92" fmla="*/ 438 w 860"/>
                <a:gd name="T93" fmla="*/ 624 h 656"/>
                <a:gd name="T94" fmla="*/ 464 w 860"/>
                <a:gd name="T95" fmla="*/ 640 h 656"/>
                <a:gd name="T96" fmla="*/ 497 w 860"/>
                <a:gd name="T97" fmla="*/ 616 h 656"/>
                <a:gd name="T98" fmla="*/ 523 w 860"/>
                <a:gd name="T99" fmla="*/ 640 h 656"/>
                <a:gd name="T100" fmla="*/ 531 w 860"/>
                <a:gd name="T101" fmla="*/ 656 h 656"/>
                <a:gd name="T102" fmla="*/ 556 w 860"/>
                <a:gd name="T103" fmla="*/ 656 h 656"/>
                <a:gd name="T104" fmla="*/ 581 w 860"/>
                <a:gd name="T105" fmla="*/ 632 h 656"/>
                <a:gd name="T106" fmla="*/ 615 w 860"/>
                <a:gd name="T107" fmla="*/ 632 h 656"/>
                <a:gd name="T108" fmla="*/ 640 w 860"/>
                <a:gd name="T109" fmla="*/ 616 h 656"/>
                <a:gd name="T110" fmla="*/ 683 w 860"/>
                <a:gd name="T111" fmla="*/ 616 h 656"/>
                <a:gd name="T112" fmla="*/ 708 w 860"/>
                <a:gd name="T113" fmla="*/ 624 h 656"/>
                <a:gd name="T114" fmla="*/ 767 w 860"/>
                <a:gd name="T115" fmla="*/ 632 h 656"/>
                <a:gd name="T116" fmla="*/ 758 w 860"/>
                <a:gd name="T117" fmla="*/ 640 h 656"/>
                <a:gd name="T118" fmla="*/ 792 w 860"/>
                <a:gd name="T119" fmla="*/ 632 h 656"/>
                <a:gd name="T120" fmla="*/ 775 w 860"/>
                <a:gd name="T121" fmla="*/ 560 h 65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60" h="656">
                  <a:moveTo>
                    <a:pt x="775" y="560"/>
                  </a:moveTo>
                  <a:lnTo>
                    <a:pt x="826" y="464"/>
                  </a:lnTo>
                  <a:lnTo>
                    <a:pt x="860" y="456"/>
                  </a:lnTo>
                  <a:lnTo>
                    <a:pt x="851" y="416"/>
                  </a:lnTo>
                  <a:lnTo>
                    <a:pt x="817" y="352"/>
                  </a:lnTo>
                  <a:lnTo>
                    <a:pt x="792" y="320"/>
                  </a:lnTo>
                  <a:lnTo>
                    <a:pt x="784" y="264"/>
                  </a:lnTo>
                  <a:lnTo>
                    <a:pt x="750" y="256"/>
                  </a:lnTo>
                  <a:lnTo>
                    <a:pt x="750" y="232"/>
                  </a:lnTo>
                  <a:lnTo>
                    <a:pt x="792" y="184"/>
                  </a:lnTo>
                  <a:lnTo>
                    <a:pt x="750" y="104"/>
                  </a:lnTo>
                  <a:lnTo>
                    <a:pt x="725" y="40"/>
                  </a:lnTo>
                  <a:lnTo>
                    <a:pt x="666" y="16"/>
                  </a:lnTo>
                  <a:lnTo>
                    <a:pt x="531" y="40"/>
                  </a:lnTo>
                  <a:lnTo>
                    <a:pt x="447" y="24"/>
                  </a:lnTo>
                  <a:lnTo>
                    <a:pt x="405" y="48"/>
                  </a:lnTo>
                  <a:lnTo>
                    <a:pt x="362" y="40"/>
                  </a:lnTo>
                  <a:lnTo>
                    <a:pt x="329" y="24"/>
                  </a:lnTo>
                  <a:lnTo>
                    <a:pt x="295" y="0"/>
                  </a:lnTo>
                  <a:lnTo>
                    <a:pt x="253" y="8"/>
                  </a:lnTo>
                  <a:lnTo>
                    <a:pt x="177" y="40"/>
                  </a:lnTo>
                  <a:lnTo>
                    <a:pt x="169" y="72"/>
                  </a:lnTo>
                  <a:lnTo>
                    <a:pt x="126" y="88"/>
                  </a:lnTo>
                  <a:lnTo>
                    <a:pt x="25" y="128"/>
                  </a:lnTo>
                  <a:lnTo>
                    <a:pt x="9" y="128"/>
                  </a:lnTo>
                  <a:lnTo>
                    <a:pt x="17" y="176"/>
                  </a:lnTo>
                  <a:lnTo>
                    <a:pt x="25" y="208"/>
                  </a:lnTo>
                  <a:lnTo>
                    <a:pt x="0" y="256"/>
                  </a:lnTo>
                  <a:lnTo>
                    <a:pt x="51" y="288"/>
                  </a:lnTo>
                  <a:lnTo>
                    <a:pt x="51" y="320"/>
                  </a:lnTo>
                  <a:lnTo>
                    <a:pt x="76" y="360"/>
                  </a:lnTo>
                  <a:lnTo>
                    <a:pt x="59" y="400"/>
                  </a:lnTo>
                  <a:lnTo>
                    <a:pt x="84" y="432"/>
                  </a:lnTo>
                  <a:lnTo>
                    <a:pt x="84" y="472"/>
                  </a:lnTo>
                  <a:lnTo>
                    <a:pt x="126" y="496"/>
                  </a:lnTo>
                  <a:lnTo>
                    <a:pt x="169" y="512"/>
                  </a:lnTo>
                  <a:lnTo>
                    <a:pt x="211" y="512"/>
                  </a:lnTo>
                  <a:lnTo>
                    <a:pt x="202" y="544"/>
                  </a:lnTo>
                  <a:lnTo>
                    <a:pt x="244" y="576"/>
                  </a:lnTo>
                  <a:lnTo>
                    <a:pt x="270" y="560"/>
                  </a:lnTo>
                  <a:lnTo>
                    <a:pt x="270" y="536"/>
                  </a:lnTo>
                  <a:lnTo>
                    <a:pt x="320" y="552"/>
                  </a:lnTo>
                  <a:lnTo>
                    <a:pt x="337" y="576"/>
                  </a:lnTo>
                  <a:lnTo>
                    <a:pt x="379" y="584"/>
                  </a:lnTo>
                  <a:lnTo>
                    <a:pt x="421" y="592"/>
                  </a:lnTo>
                  <a:lnTo>
                    <a:pt x="438" y="624"/>
                  </a:lnTo>
                  <a:lnTo>
                    <a:pt x="464" y="640"/>
                  </a:lnTo>
                  <a:lnTo>
                    <a:pt x="497" y="616"/>
                  </a:lnTo>
                  <a:lnTo>
                    <a:pt x="523" y="640"/>
                  </a:lnTo>
                  <a:lnTo>
                    <a:pt x="531" y="656"/>
                  </a:lnTo>
                  <a:lnTo>
                    <a:pt x="556" y="656"/>
                  </a:lnTo>
                  <a:lnTo>
                    <a:pt x="581" y="632"/>
                  </a:lnTo>
                  <a:lnTo>
                    <a:pt x="615" y="632"/>
                  </a:lnTo>
                  <a:lnTo>
                    <a:pt x="640" y="616"/>
                  </a:lnTo>
                  <a:lnTo>
                    <a:pt x="683" y="616"/>
                  </a:lnTo>
                  <a:lnTo>
                    <a:pt x="708" y="624"/>
                  </a:lnTo>
                  <a:lnTo>
                    <a:pt x="767" y="632"/>
                  </a:lnTo>
                  <a:lnTo>
                    <a:pt x="758" y="640"/>
                  </a:lnTo>
                  <a:lnTo>
                    <a:pt x="792" y="632"/>
                  </a:lnTo>
                  <a:lnTo>
                    <a:pt x="775" y="56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93" name="Freeform 87"/>
            <p:cNvSpPr>
              <a:spLocks/>
            </p:cNvSpPr>
            <p:nvPr/>
          </p:nvSpPr>
          <p:spPr bwMode="auto">
            <a:xfrm>
              <a:off x="4536" y="1968"/>
              <a:ext cx="210" cy="112"/>
            </a:xfrm>
            <a:custGeom>
              <a:avLst/>
              <a:gdLst>
                <a:gd name="T0" fmla="*/ 168 w 210"/>
                <a:gd name="T1" fmla="*/ 8 h 112"/>
                <a:gd name="T2" fmla="*/ 109 w 210"/>
                <a:gd name="T3" fmla="*/ 8 h 112"/>
                <a:gd name="T4" fmla="*/ 76 w 210"/>
                <a:gd name="T5" fmla="*/ 0 h 112"/>
                <a:gd name="T6" fmla="*/ 67 w 210"/>
                <a:gd name="T7" fmla="*/ 24 h 112"/>
                <a:gd name="T8" fmla="*/ 42 w 210"/>
                <a:gd name="T9" fmla="*/ 32 h 112"/>
                <a:gd name="T10" fmla="*/ 8 w 210"/>
                <a:gd name="T11" fmla="*/ 48 h 112"/>
                <a:gd name="T12" fmla="*/ 8 w 210"/>
                <a:gd name="T13" fmla="*/ 72 h 112"/>
                <a:gd name="T14" fmla="*/ 0 w 210"/>
                <a:gd name="T15" fmla="*/ 96 h 112"/>
                <a:gd name="T16" fmla="*/ 84 w 210"/>
                <a:gd name="T17" fmla="*/ 112 h 112"/>
                <a:gd name="T18" fmla="*/ 210 w 210"/>
                <a:gd name="T19" fmla="*/ 88 h 112"/>
                <a:gd name="T20" fmla="*/ 193 w 210"/>
                <a:gd name="T21" fmla="*/ 16 h 112"/>
                <a:gd name="T22" fmla="*/ 168 w 210"/>
                <a:gd name="T23" fmla="*/ 8 h 1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0" h="112">
                  <a:moveTo>
                    <a:pt x="168" y="8"/>
                  </a:moveTo>
                  <a:lnTo>
                    <a:pt x="109" y="8"/>
                  </a:lnTo>
                  <a:lnTo>
                    <a:pt x="76" y="0"/>
                  </a:lnTo>
                  <a:lnTo>
                    <a:pt x="67" y="24"/>
                  </a:lnTo>
                  <a:lnTo>
                    <a:pt x="42" y="32"/>
                  </a:lnTo>
                  <a:lnTo>
                    <a:pt x="8" y="48"/>
                  </a:lnTo>
                  <a:lnTo>
                    <a:pt x="8" y="72"/>
                  </a:lnTo>
                  <a:lnTo>
                    <a:pt x="0" y="96"/>
                  </a:lnTo>
                  <a:lnTo>
                    <a:pt x="84" y="112"/>
                  </a:lnTo>
                  <a:lnTo>
                    <a:pt x="210" y="88"/>
                  </a:lnTo>
                  <a:lnTo>
                    <a:pt x="193" y="16"/>
                  </a:lnTo>
                  <a:lnTo>
                    <a:pt x="168" y="8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94" name="Freeform 88"/>
            <p:cNvSpPr>
              <a:spLocks/>
            </p:cNvSpPr>
            <p:nvPr/>
          </p:nvSpPr>
          <p:spPr bwMode="auto">
            <a:xfrm>
              <a:off x="4578" y="1792"/>
              <a:ext cx="455" cy="320"/>
            </a:xfrm>
            <a:custGeom>
              <a:avLst/>
              <a:gdLst>
                <a:gd name="T0" fmla="*/ 312 w 455"/>
                <a:gd name="T1" fmla="*/ 304 h 320"/>
                <a:gd name="T2" fmla="*/ 328 w 455"/>
                <a:gd name="T3" fmla="*/ 296 h 320"/>
                <a:gd name="T4" fmla="*/ 320 w 455"/>
                <a:gd name="T5" fmla="*/ 272 h 320"/>
                <a:gd name="T6" fmla="*/ 354 w 455"/>
                <a:gd name="T7" fmla="*/ 264 h 320"/>
                <a:gd name="T8" fmla="*/ 379 w 455"/>
                <a:gd name="T9" fmla="*/ 248 h 320"/>
                <a:gd name="T10" fmla="*/ 404 w 455"/>
                <a:gd name="T11" fmla="*/ 256 h 320"/>
                <a:gd name="T12" fmla="*/ 387 w 455"/>
                <a:gd name="T13" fmla="*/ 224 h 320"/>
                <a:gd name="T14" fmla="*/ 387 w 455"/>
                <a:gd name="T15" fmla="*/ 192 h 320"/>
                <a:gd name="T16" fmla="*/ 387 w 455"/>
                <a:gd name="T17" fmla="*/ 160 h 320"/>
                <a:gd name="T18" fmla="*/ 413 w 455"/>
                <a:gd name="T19" fmla="*/ 152 h 320"/>
                <a:gd name="T20" fmla="*/ 421 w 455"/>
                <a:gd name="T21" fmla="*/ 128 h 320"/>
                <a:gd name="T22" fmla="*/ 446 w 455"/>
                <a:gd name="T23" fmla="*/ 120 h 320"/>
                <a:gd name="T24" fmla="*/ 455 w 455"/>
                <a:gd name="T25" fmla="*/ 104 h 320"/>
                <a:gd name="T26" fmla="*/ 430 w 455"/>
                <a:gd name="T27" fmla="*/ 96 h 320"/>
                <a:gd name="T28" fmla="*/ 430 w 455"/>
                <a:gd name="T29" fmla="*/ 64 h 320"/>
                <a:gd name="T30" fmla="*/ 396 w 455"/>
                <a:gd name="T31" fmla="*/ 56 h 320"/>
                <a:gd name="T32" fmla="*/ 371 w 455"/>
                <a:gd name="T33" fmla="*/ 40 h 320"/>
                <a:gd name="T34" fmla="*/ 337 w 455"/>
                <a:gd name="T35" fmla="*/ 24 h 320"/>
                <a:gd name="T36" fmla="*/ 286 w 455"/>
                <a:gd name="T37" fmla="*/ 16 h 320"/>
                <a:gd name="T38" fmla="*/ 278 w 455"/>
                <a:gd name="T39" fmla="*/ 0 h 320"/>
                <a:gd name="T40" fmla="*/ 227 w 455"/>
                <a:gd name="T41" fmla="*/ 32 h 320"/>
                <a:gd name="T42" fmla="*/ 185 w 455"/>
                <a:gd name="T43" fmla="*/ 24 h 320"/>
                <a:gd name="T44" fmla="*/ 143 w 455"/>
                <a:gd name="T45" fmla="*/ 32 h 320"/>
                <a:gd name="T46" fmla="*/ 84 w 455"/>
                <a:gd name="T47" fmla="*/ 32 h 320"/>
                <a:gd name="T48" fmla="*/ 25 w 455"/>
                <a:gd name="T49" fmla="*/ 64 h 320"/>
                <a:gd name="T50" fmla="*/ 0 w 455"/>
                <a:gd name="T51" fmla="*/ 88 h 320"/>
                <a:gd name="T52" fmla="*/ 8 w 455"/>
                <a:gd name="T53" fmla="*/ 104 h 320"/>
                <a:gd name="T54" fmla="*/ 25 w 455"/>
                <a:gd name="T55" fmla="*/ 168 h 320"/>
                <a:gd name="T56" fmla="*/ 34 w 455"/>
                <a:gd name="T57" fmla="*/ 184 h 320"/>
                <a:gd name="T58" fmla="*/ 67 w 455"/>
                <a:gd name="T59" fmla="*/ 192 h 320"/>
                <a:gd name="T60" fmla="*/ 126 w 455"/>
                <a:gd name="T61" fmla="*/ 192 h 320"/>
                <a:gd name="T62" fmla="*/ 151 w 455"/>
                <a:gd name="T63" fmla="*/ 200 h 320"/>
                <a:gd name="T64" fmla="*/ 168 w 455"/>
                <a:gd name="T65" fmla="*/ 272 h 320"/>
                <a:gd name="T66" fmla="*/ 177 w 455"/>
                <a:gd name="T67" fmla="*/ 272 h 320"/>
                <a:gd name="T68" fmla="*/ 236 w 455"/>
                <a:gd name="T69" fmla="*/ 296 h 320"/>
                <a:gd name="T70" fmla="*/ 244 w 455"/>
                <a:gd name="T71" fmla="*/ 320 h 320"/>
                <a:gd name="T72" fmla="*/ 278 w 455"/>
                <a:gd name="T73" fmla="*/ 296 h 320"/>
                <a:gd name="T74" fmla="*/ 312 w 455"/>
                <a:gd name="T75" fmla="*/ 304 h 32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55" h="320">
                  <a:moveTo>
                    <a:pt x="312" y="304"/>
                  </a:moveTo>
                  <a:lnTo>
                    <a:pt x="328" y="296"/>
                  </a:lnTo>
                  <a:lnTo>
                    <a:pt x="320" y="272"/>
                  </a:lnTo>
                  <a:lnTo>
                    <a:pt x="354" y="264"/>
                  </a:lnTo>
                  <a:lnTo>
                    <a:pt x="379" y="248"/>
                  </a:lnTo>
                  <a:lnTo>
                    <a:pt x="404" y="256"/>
                  </a:lnTo>
                  <a:lnTo>
                    <a:pt x="387" y="224"/>
                  </a:lnTo>
                  <a:lnTo>
                    <a:pt x="387" y="192"/>
                  </a:lnTo>
                  <a:lnTo>
                    <a:pt x="387" y="160"/>
                  </a:lnTo>
                  <a:lnTo>
                    <a:pt x="413" y="152"/>
                  </a:lnTo>
                  <a:lnTo>
                    <a:pt x="421" y="128"/>
                  </a:lnTo>
                  <a:lnTo>
                    <a:pt x="446" y="120"/>
                  </a:lnTo>
                  <a:lnTo>
                    <a:pt x="455" y="104"/>
                  </a:lnTo>
                  <a:lnTo>
                    <a:pt x="430" y="96"/>
                  </a:lnTo>
                  <a:lnTo>
                    <a:pt x="430" y="64"/>
                  </a:lnTo>
                  <a:lnTo>
                    <a:pt x="396" y="56"/>
                  </a:lnTo>
                  <a:lnTo>
                    <a:pt x="371" y="40"/>
                  </a:lnTo>
                  <a:lnTo>
                    <a:pt x="337" y="24"/>
                  </a:lnTo>
                  <a:lnTo>
                    <a:pt x="286" y="16"/>
                  </a:lnTo>
                  <a:lnTo>
                    <a:pt x="278" y="0"/>
                  </a:lnTo>
                  <a:lnTo>
                    <a:pt x="227" y="32"/>
                  </a:lnTo>
                  <a:lnTo>
                    <a:pt x="185" y="24"/>
                  </a:lnTo>
                  <a:lnTo>
                    <a:pt x="143" y="32"/>
                  </a:lnTo>
                  <a:lnTo>
                    <a:pt x="84" y="32"/>
                  </a:lnTo>
                  <a:lnTo>
                    <a:pt x="25" y="64"/>
                  </a:lnTo>
                  <a:lnTo>
                    <a:pt x="0" y="88"/>
                  </a:lnTo>
                  <a:lnTo>
                    <a:pt x="8" y="104"/>
                  </a:lnTo>
                  <a:lnTo>
                    <a:pt x="25" y="168"/>
                  </a:lnTo>
                  <a:lnTo>
                    <a:pt x="34" y="184"/>
                  </a:lnTo>
                  <a:lnTo>
                    <a:pt x="67" y="192"/>
                  </a:lnTo>
                  <a:lnTo>
                    <a:pt x="126" y="192"/>
                  </a:lnTo>
                  <a:lnTo>
                    <a:pt x="151" y="200"/>
                  </a:lnTo>
                  <a:lnTo>
                    <a:pt x="168" y="272"/>
                  </a:lnTo>
                  <a:lnTo>
                    <a:pt x="177" y="272"/>
                  </a:lnTo>
                  <a:lnTo>
                    <a:pt x="236" y="296"/>
                  </a:lnTo>
                  <a:lnTo>
                    <a:pt x="244" y="320"/>
                  </a:lnTo>
                  <a:lnTo>
                    <a:pt x="278" y="296"/>
                  </a:lnTo>
                  <a:lnTo>
                    <a:pt x="312" y="3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95" name="Freeform 89"/>
            <p:cNvSpPr>
              <a:spLocks/>
            </p:cNvSpPr>
            <p:nvPr/>
          </p:nvSpPr>
          <p:spPr bwMode="auto">
            <a:xfrm>
              <a:off x="4831" y="2096"/>
              <a:ext cx="969" cy="928"/>
            </a:xfrm>
            <a:custGeom>
              <a:avLst/>
              <a:gdLst>
                <a:gd name="T0" fmla="*/ 910 w 969"/>
                <a:gd name="T1" fmla="*/ 96 h 928"/>
                <a:gd name="T2" fmla="*/ 910 w 969"/>
                <a:gd name="T3" fmla="*/ 40 h 928"/>
                <a:gd name="T4" fmla="*/ 825 w 969"/>
                <a:gd name="T5" fmla="*/ 0 h 928"/>
                <a:gd name="T6" fmla="*/ 733 w 969"/>
                <a:gd name="T7" fmla="*/ 32 h 928"/>
                <a:gd name="T8" fmla="*/ 691 w 969"/>
                <a:gd name="T9" fmla="*/ 72 h 928"/>
                <a:gd name="T10" fmla="*/ 615 w 969"/>
                <a:gd name="T11" fmla="*/ 160 h 928"/>
                <a:gd name="T12" fmla="*/ 573 w 969"/>
                <a:gd name="T13" fmla="*/ 176 h 928"/>
                <a:gd name="T14" fmla="*/ 505 w 969"/>
                <a:gd name="T15" fmla="*/ 184 h 928"/>
                <a:gd name="T16" fmla="*/ 446 w 969"/>
                <a:gd name="T17" fmla="*/ 200 h 928"/>
                <a:gd name="T18" fmla="*/ 387 w 969"/>
                <a:gd name="T19" fmla="*/ 224 h 928"/>
                <a:gd name="T20" fmla="*/ 294 w 969"/>
                <a:gd name="T21" fmla="*/ 208 h 928"/>
                <a:gd name="T22" fmla="*/ 143 w 969"/>
                <a:gd name="T23" fmla="*/ 224 h 928"/>
                <a:gd name="T24" fmla="*/ 84 w 969"/>
                <a:gd name="T25" fmla="*/ 272 h 928"/>
                <a:gd name="T26" fmla="*/ 75 w 969"/>
                <a:gd name="T27" fmla="*/ 304 h 928"/>
                <a:gd name="T28" fmla="*/ 118 w 969"/>
                <a:gd name="T29" fmla="*/ 408 h 928"/>
                <a:gd name="T30" fmla="*/ 33 w 969"/>
                <a:gd name="T31" fmla="*/ 512 h 928"/>
                <a:gd name="T32" fmla="*/ 16 w 969"/>
                <a:gd name="T33" fmla="*/ 592 h 928"/>
                <a:gd name="T34" fmla="*/ 0 w 969"/>
                <a:gd name="T35" fmla="*/ 680 h 928"/>
                <a:gd name="T36" fmla="*/ 50 w 969"/>
                <a:gd name="T37" fmla="*/ 696 h 928"/>
                <a:gd name="T38" fmla="*/ 109 w 969"/>
                <a:gd name="T39" fmla="*/ 696 h 928"/>
                <a:gd name="T40" fmla="*/ 177 w 969"/>
                <a:gd name="T41" fmla="*/ 704 h 928"/>
                <a:gd name="T42" fmla="*/ 261 w 969"/>
                <a:gd name="T43" fmla="*/ 712 h 928"/>
                <a:gd name="T44" fmla="*/ 362 w 969"/>
                <a:gd name="T45" fmla="*/ 664 h 928"/>
                <a:gd name="T46" fmla="*/ 404 w 969"/>
                <a:gd name="T47" fmla="*/ 616 h 928"/>
                <a:gd name="T48" fmla="*/ 463 w 969"/>
                <a:gd name="T49" fmla="*/ 600 h 928"/>
                <a:gd name="T50" fmla="*/ 556 w 969"/>
                <a:gd name="T51" fmla="*/ 600 h 928"/>
                <a:gd name="T52" fmla="*/ 640 w 969"/>
                <a:gd name="T53" fmla="*/ 648 h 928"/>
                <a:gd name="T54" fmla="*/ 707 w 969"/>
                <a:gd name="T55" fmla="*/ 696 h 928"/>
                <a:gd name="T56" fmla="*/ 758 w 969"/>
                <a:gd name="T57" fmla="*/ 760 h 928"/>
                <a:gd name="T58" fmla="*/ 657 w 969"/>
                <a:gd name="T59" fmla="*/ 800 h 928"/>
                <a:gd name="T60" fmla="*/ 657 w 969"/>
                <a:gd name="T61" fmla="*/ 888 h 928"/>
                <a:gd name="T62" fmla="*/ 674 w 969"/>
                <a:gd name="T63" fmla="*/ 928 h 928"/>
                <a:gd name="T64" fmla="*/ 766 w 969"/>
                <a:gd name="T65" fmla="*/ 904 h 928"/>
                <a:gd name="T66" fmla="*/ 808 w 969"/>
                <a:gd name="T67" fmla="*/ 768 h 928"/>
                <a:gd name="T68" fmla="*/ 867 w 969"/>
                <a:gd name="T69" fmla="*/ 704 h 928"/>
                <a:gd name="T70" fmla="*/ 969 w 969"/>
                <a:gd name="T71" fmla="*/ 688 h 928"/>
                <a:gd name="T72" fmla="*/ 935 w 969"/>
                <a:gd name="T73" fmla="*/ 104 h 9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69" h="928">
                  <a:moveTo>
                    <a:pt x="935" y="104"/>
                  </a:moveTo>
                  <a:lnTo>
                    <a:pt x="910" y="96"/>
                  </a:lnTo>
                  <a:lnTo>
                    <a:pt x="893" y="56"/>
                  </a:lnTo>
                  <a:lnTo>
                    <a:pt x="910" y="40"/>
                  </a:lnTo>
                  <a:lnTo>
                    <a:pt x="867" y="16"/>
                  </a:lnTo>
                  <a:lnTo>
                    <a:pt x="825" y="0"/>
                  </a:lnTo>
                  <a:lnTo>
                    <a:pt x="766" y="32"/>
                  </a:lnTo>
                  <a:lnTo>
                    <a:pt x="733" y="32"/>
                  </a:lnTo>
                  <a:lnTo>
                    <a:pt x="724" y="72"/>
                  </a:lnTo>
                  <a:lnTo>
                    <a:pt x="691" y="72"/>
                  </a:lnTo>
                  <a:lnTo>
                    <a:pt x="632" y="96"/>
                  </a:lnTo>
                  <a:lnTo>
                    <a:pt x="615" y="160"/>
                  </a:lnTo>
                  <a:lnTo>
                    <a:pt x="623" y="192"/>
                  </a:lnTo>
                  <a:lnTo>
                    <a:pt x="573" y="176"/>
                  </a:lnTo>
                  <a:lnTo>
                    <a:pt x="530" y="200"/>
                  </a:lnTo>
                  <a:lnTo>
                    <a:pt x="505" y="184"/>
                  </a:lnTo>
                  <a:lnTo>
                    <a:pt x="480" y="216"/>
                  </a:lnTo>
                  <a:lnTo>
                    <a:pt x="446" y="200"/>
                  </a:lnTo>
                  <a:lnTo>
                    <a:pt x="412" y="200"/>
                  </a:lnTo>
                  <a:lnTo>
                    <a:pt x="387" y="224"/>
                  </a:lnTo>
                  <a:lnTo>
                    <a:pt x="353" y="200"/>
                  </a:lnTo>
                  <a:lnTo>
                    <a:pt x="294" y="208"/>
                  </a:lnTo>
                  <a:lnTo>
                    <a:pt x="202" y="216"/>
                  </a:lnTo>
                  <a:lnTo>
                    <a:pt x="143" y="224"/>
                  </a:lnTo>
                  <a:lnTo>
                    <a:pt x="101" y="248"/>
                  </a:lnTo>
                  <a:lnTo>
                    <a:pt x="84" y="272"/>
                  </a:lnTo>
                  <a:lnTo>
                    <a:pt x="50" y="272"/>
                  </a:lnTo>
                  <a:lnTo>
                    <a:pt x="75" y="304"/>
                  </a:lnTo>
                  <a:lnTo>
                    <a:pt x="109" y="368"/>
                  </a:lnTo>
                  <a:lnTo>
                    <a:pt x="118" y="408"/>
                  </a:lnTo>
                  <a:lnTo>
                    <a:pt x="84" y="416"/>
                  </a:lnTo>
                  <a:lnTo>
                    <a:pt x="33" y="512"/>
                  </a:lnTo>
                  <a:lnTo>
                    <a:pt x="50" y="584"/>
                  </a:lnTo>
                  <a:lnTo>
                    <a:pt x="16" y="592"/>
                  </a:lnTo>
                  <a:lnTo>
                    <a:pt x="8" y="632"/>
                  </a:lnTo>
                  <a:lnTo>
                    <a:pt x="0" y="680"/>
                  </a:lnTo>
                  <a:lnTo>
                    <a:pt x="16" y="672"/>
                  </a:lnTo>
                  <a:lnTo>
                    <a:pt x="50" y="696"/>
                  </a:lnTo>
                  <a:lnTo>
                    <a:pt x="75" y="720"/>
                  </a:lnTo>
                  <a:lnTo>
                    <a:pt x="109" y="696"/>
                  </a:lnTo>
                  <a:lnTo>
                    <a:pt x="143" y="704"/>
                  </a:lnTo>
                  <a:lnTo>
                    <a:pt x="177" y="704"/>
                  </a:lnTo>
                  <a:lnTo>
                    <a:pt x="227" y="696"/>
                  </a:lnTo>
                  <a:lnTo>
                    <a:pt x="261" y="712"/>
                  </a:lnTo>
                  <a:lnTo>
                    <a:pt x="286" y="688"/>
                  </a:lnTo>
                  <a:lnTo>
                    <a:pt x="362" y="664"/>
                  </a:lnTo>
                  <a:lnTo>
                    <a:pt x="396" y="616"/>
                  </a:lnTo>
                  <a:lnTo>
                    <a:pt x="404" y="616"/>
                  </a:lnTo>
                  <a:lnTo>
                    <a:pt x="412" y="608"/>
                  </a:lnTo>
                  <a:lnTo>
                    <a:pt x="463" y="600"/>
                  </a:lnTo>
                  <a:lnTo>
                    <a:pt x="488" y="576"/>
                  </a:lnTo>
                  <a:lnTo>
                    <a:pt x="556" y="600"/>
                  </a:lnTo>
                  <a:lnTo>
                    <a:pt x="615" y="600"/>
                  </a:lnTo>
                  <a:lnTo>
                    <a:pt x="640" y="648"/>
                  </a:lnTo>
                  <a:lnTo>
                    <a:pt x="691" y="664"/>
                  </a:lnTo>
                  <a:lnTo>
                    <a:pt x="707" y="696"/>
                  </a:lnTo>
                  <a:lnTo>
                    <a:pt x="741" y="728"/>
                  </a:lnTo>
                  <a:lnTo>
                    <a:pt x="758" y="760"/>
                  </a:lnTo>
                  <a:lnTo>
                    <a:pt x="682" y="776"/>
                  </a:lnTo>
                  <a:lnTo>
                    <a:pt x="657" y="800"/>
                  </a:lnTo>
                  <a:lnTo>
                    <a:pt x="674" y="824"/>
                  </a:lnTo>
                  <a:lnTo>
                    <a:pt x="657" y="888"/>
                  </a:lnTo>
                  <a:lnTo>
                    <a:pt x="640" y="912"/>
                  </a:lnTo>
                  <a:lnTo>
                    <a:pt x="674" y="928"/>
                  </a:lnTo>
                  <a:lnTo>
                    <a:pt x="724" y="904"/>
                  </a:lnTo>
                  <a:lnTo>
                    <a:pt x="766" y="904"/>
                  </a:lnTo>
                  <a:lnTo>
                    <a:pt x="766" y="872"/>
                  </a:lnTo>
                  <a:lnTo>
                    <a:pt x="808" y="768"/>
                  </a:lnTo>
                  <a:lnTo>
                    <a:pt x="834" y="736"/>
                  </a:lnTo>
                  <a:lnTo>
                    <a:pt x="867" y="704"/>
                  </a:lnTo>
                  <a:lnTo>
                    <a:pt x="918" y="680"/>
                  </a:lnTo>
                  <a:lnTo>
                    <a:pt x="969" y="688"/>
                  </a:lnTo>
                  <a:lnTo>
                    <a:pt x="969" y="104"/>
                  </a:lnTo>
                  <a:lnTo>
                    <a:pt x="935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96" name="Freeform 90"/>
            <p:cNvSpPr>
              <a:spLocks/>
            </p:cNvSpPr>
            <p:nvPr/>
          </p:nvSpPr>
          <p:spPr bwMode="auto">
            <a:xfrm>
              <a:off x="4578" y="1784"/>
              <a:ext cx="455" cy="320"/>
            </a:xfrm>
            <a:custGeom>
              <a:avLst/>
              <a:gdLst>
                <a:gd name="T0" fmla="*/ 312 w 455"/>
                <a:gd name="T1" fmla="*/ 304 h 320"/>
                <a:gd name="T2" fmla="*/ 328 w 455"/>
                <a:gd name="T3" fmla="*/ 296 h 320"/>
                <a:gd name="T4" fmla="*/ 320 w 455"/>
                <a:gd name="T5" fmla="*/ 272 h 320"/>
                <a:gd name="T6" fmla="*/ 354 w 455"/>
                <a:gd name="T7" fmla="*/ 264 h 320"/>
                <a:gd name="T8" fmla="*/ 379 w 455"/>
                <a:gd name="T9" fmla="*/ 248 h 320"/>
                <a:gd name="T10" fmla="*/ 404 w 455"/>
                <a:gd name="T11" fmla="*/ 256 h 320"/>
                <a:gd name="T12" fmla="*/ 387 w 455"/>
                <a:gd name="T13" fmla="*/ 224 h 320"/>
                <a:gd name="T14" fmla="*/ 387 w 455"/>
                <a:gd name="T15" fmla="*/ 192 h 320"/>
                <a:gd name="T16" fmla="*/ 387 w 455"/>
                <a:gd name="T17" fmla="*/ 160 h 320"/>
                <a:gd name="T18" fmla="*/ 413 w 455"/>
                <a:gd name="T19" fmla="*/ 152 h 320"/>
                <a:gd name="T20" fmla="*/ 421 w 455"/>
                <a:gd name="T21" fmla="*/ 128 h 320"/>
                <a:gd name="T22" fmla="*/ 446 w 455"/>
                <a:gd name="T23" fmla="*/ 120 h 320"/>
                <a:gd name="T24" fmla="*/ 455 w 455"/>
                <a:gd name="T25" fmla="*/ 104 h 320"/>
                <a:gd name="T26" fmla="*/ 430 w 455"/>
                <a:gd name="T27" fmla="*/ 96 h 320"/>
                <a:gd name="T28" fmla="*/ 430 w 455"/>
                <a:gd name="T29" fmla="*/ 64 h 320"/>
                <a:gd name="T30" fmla="*/ 396 w 455"/>
                <a:gd name="T31" fmla="*/ 56 h 320"/>
                <a:gd name="T32" fmla="*/ 371 w 455"/>
                <a:gd name="T33" fmla="*/ 40 h 320"/>
                <a:gd name="T34" fmla="*/ 337 w 455"/>
                <a:gd name="T35" fmla="*/ 24 h 320"/>
                <a:gd name="T36" fmla="*/ 286 w 455"/>
                <a:gd name="T37" fmla="*/ 16 h 320"/>
                <a:gd name="T38" fmla="*/ 278 w 455"/>
                <a:gd name="T39" fmla="*/ 0 h 320"/>
                <a:gd name="T40" fmla="*/ 227 w 455"/>
                <a:gd name="T41" fmla="*/ 32 h 320"/>
                <a:gd name="T42" fmla="*/ 185 w 455"/>
                <a:gd name="T43" fmla="*/ 24 h 320"/>
                <a:gd name="T44" fmla="*/ 143 w 455"/>
                <a:gd name="T45" fmla="*/ 32 h 320"/>
                <a:gd name="T46" fmla="*/ 84 w 455"/>
                <a:gd name="T47" fmla="*/ 32 h 320"/>
                <a:gd name="T48" fmla="*/ 25 w 455"/>
                <a:gd name="T49" fmla="*/ 64 h 320"/>
                <a:gd name="T50" fmla="*/ 0 w 455"/>
                <a:gd name="T51" fmla="*/ 88 h 320"/>
                <a:gd name="T52" fmla="*/ 8 w 455"/>
                <a:gd name="T53" fmla="*/ 104 h 320"/>
                <a:gd name="T54" fmla="*/ 25 w 455"/>
                <a:gd name="T55" fmla="*/ 168 h 320"/>
                <a:gd name="T56" fmla="*/ 34 w 455"/>
                <a:gd name="T57" fmla="*/ 184 h 320"/>
                <a:gd name="T58" fmla="*/ 67 w 455"/>
                <a:gd name="T59" fmla="*/ 192 h 320"/>
                <a:gd name="T60" fmla="*/ 126 w 455"/>
                <a:gd name="T61" fmla="*/ 192 h 320"/>
                <a:gd name="T62" fmla="*/ 151 w 455"/>
                <a:gd name="T63" fmla="*/ 200 h 320"/>
                <a:gd name="T64" fmla="*/ 168 w 455"/>
                <a:gd name="T65" fmla="*/ 272 h 320"/>
                <a:gd name="T66" fmla="*/ 177 w 455"/>
                <a:gd name="T67" fmla="*/ 272 h 320"/>
                <a:gd name="T68" fmla="*/ 236 w 455"/>
                <a:gd name="T69" fmla="*/ 296 h 320"/>
                <a:gd name="T70" fmla="*/ 244 w 455"/>
                <a:gd name="T71" fmla="*/ 320 h 320"/>
                <a:gd name="T72" fmla="*/ 278 w 455"/>
                <a:gd name="T73" fmla="*/ 296 h 320"/>
                <a:gd name="T74" fmla="*/ 312 w 455"/>
                <a:gd name="T75" fmla="*/ 304 h 32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55" h="320">
                  <a:moveTo>
                    <a:pt x="312" y="304"/>
                  </a:moveTo>
                  <a:lnTo>
                    <a:pt x="328" y="296"/>
                  </a:lnTo>
                  <a:lnTo>
                    <a:pt x="320" y="272"/>
                  </a:lnTo>
                  <a:lnTo>
                    <a:pt x="354" y="264"/>
                  </a:lnTo>
                  <a:lnTo>
                    <a:pt x="379" y="248"/>
                  </a:lnTo>
                  <a:lnTo>
                    <a:pt x="404" y="256"/>
                  </a:lnTo>
                  <a:lnTo>
                    <a:pt x="387" y="224"/>
                  </a:lnTo>
                  <a:lnTo>
                    <a:pt x="387" y="192"/>
                  </a:lnTo>
                  <a:lnTo>
                    <a:pt x="387" y="160"/>
                  </a:lnTo>
                  <a:lnTo>
                    <a:pt x="413" y="152"/>
                  </a:lnTo>
                  <a:lnTo>
                    <a:pt x="421" y="128"/>
                  </a:lnTo>
                  <a:lnTo>
                    <a:pt x="446" y="120"/>
                  </a:lnTo>
                  <a:lnTo>
                    <a:pt x="455" y="104"/>
                  </a:lnTo>
                  <a:lnTo>
                    <a:pt x="430" y="96"/>
                  </a:lnTo>
                  <a:lnTo>
                    <a:pt x="430" y="64"/>
                  </a:lnTo>
                  <a:lnTo>
                    <a:pt x="396" y="56"/>
                  </a:lnTo>
                  <a:lnTo>
                    <a:pt x="371" y="40"/>
                  </a:lnTo>
                  <a:lnTo>
                    <a:pt x="337" y="24"/>
                  </a:lnTo>
                  <a:lnTo>
                    <a:pt x="286" y="16"/>
                  </a:lnTo>
                  <a:lnTo>
                    <a:pt x="278" y="0"/>
                  </a:lnTo>
                  <a:lnTo>
                    <a:pt x="227" y="32"/>
                  </a:lnTo>
                  <a:lnTo>
                    <a:pt x="185" y="24"/>
                  </a:lnTo>
                  <a:lnTo>
                    <a:pt x="143" y="32"/>
                  </a:lnTo>
                  <a:lnTo>
                    <a:pt x="84" y="32"/>
                  </a:lnTo>
                  <a:lnTo>
                    <a:pt x="25" y="64"/>
                  </a:lnTo>
                  <a:lnTo>
                    <a:pt x="0" y="88"/>
                  </a:lnTo>
                  <a:lnTo>
                    <a:pt x="8" y="104"/>
                  </a:lnTo>
                  <a:lnTo>
                    <a:pt x="25" y="168"/>
                  </a:lnTo>
                  <a:lnTo>
                    <a:pt x="34" y="184"/>
                  </a:lnTo>
                  <a:lnTo>
                    <a:pt x="67" y="192"/>
                  </a:lnTo>
                  <a:lnTo>
                    <a:pt x="126" y="192"/>
                  </a:lnTo>
                  <a:lnTo>
                    <a:pt x="151" y="200"/>
                  </a:lnTo>
                  <a:lnTo>
                    <a:pt x="168" y="272"/>
                  </a:lnTo>
                  <a:lnTo>
                    <a:pt x="177" y="272"/>
                  </a:lnTo>
                  <a:lnTo>
                    <a:pt x="236" y="296"/>
                  </a:lnTo>
                  <a:lnTo>
                    <a:pt x="244" y="320"/>
                  </a:lnTo>
                  <a:lnTo>
                    <a:pt x="278" y="296"/>
                  </a:lnTo>
                  <a:lnTo>
                    <a:pt x="312" y="304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97" name="Freeform 91"/>
            <p:cNvSpPr>
              <a:spLocks/>
            </p:cNvSpPr>
            <p:nvPr/>
          </p:nvSpPr>
          <p:spPr bwMode="auto">
            <a:xfrm>
              <a:off x="4831" y="2088"/>
              <a:ext cx="969" cy="928"/>
            </a:xfrm>
            <a:custGeom>
              <a:avLst/>
              <a:gdLst>
                <a:gd name="T0" fmla="*/ 910 w 969"/>
                <a:gd name="T1" fmla="*/ 96 h 928"/>
                <a:gd name="T2" fmla="*/ 910 w 969"/>
                <a:gd name="T3" fmla="*/ 40 h 928"/>
                <a:gd name="T4" fmla="*/ 825 w 969"/>
                <a:gd name="T5" fmla="*/ 0 h 928"/>
                <a:gd name="T6" fmla="*/ 733 w 969"/>
                <a:gd name="T7" fmla="*/ 32 h 928"/>
                <a:gd name="T8" fmla="*/ 691 w 969"/>
                <a:gd name="T9" fmla="*/ 72 h 928"/>
                <a:gd name="T10" fmla="*/ 615 w 969"/>
                <a:gd name="T11" fmla="*/ 160 h 928"/>
                <a:gd name="T12" fmla="*/ 573 w 969"/>
                <a:gd name="T13" fmla="*/ 176 h 928"/>
                <a:gd name="T14" fmla="*/ 505 w 969"/>
                <a:gd name="T15" fmla="*/ 184 h 928"/>
                <a:gd name="T16" fmla="*/ 446 w 969"/>
                <a:gd name="T17" fmla="*/ 200 h 928"/>
                <a:gd name="T18" fmla="*/ 387 w 969"/>
                <a:gd name="T19" fmla="*/ 224 h 928"/>
                <a:gd name="T20" fmla="*/ 294 w 969"/>
                <a:gd name="T21" fmla="*/ 208 h 928"/>
                <a:gd name="T22" fmla="*/ 143 w 969"/>
                <a:gd name="T23" fmla="*/ 224 h 928"/>
                <a:gd name="T24" fmla="*/ 84 w 969"/>
                <a:gd name="T25" fmla="*/ 272 h 928"/>
                <a:gd name="T26" fmla="*/ 75 w 969"/>
                <a:gd name="T27" fmla="*/ 304 h 928"/>
                <a:gd name="T28" fmla="*/ 118 w 969"/>
                <a:gd name="T29" fmla="*/ 408 h 928"/>
                <a:gd name="T30" fmla="*/ 33 w 969"/>
                <a:gd name="T31" fmla="*/ 512 h 928"/>
                <a:gd name="T32" fmla="*/ 16 w 969"/>
                <a:gd name="T33" fmla="*/ 592 h 928"/>
                <a:gd name="T34" fmla="*/ 0 w 969"/>
                <a:gd name="T35" fmla="*/ 680 h 928"/>
                <a:gd name="T36" fmla="*/ 50 w 969"/>
                <a:gd name="T37" fmla="*/ 696 h 928"/>
                <a:gd name="T38" fmla="*/ 109 w 969"/>
                <a:gd name="T39" fmla="*/ 696 h 928"/>
                <a:gd name="T40" fmla="*/ 177 w 969"/>
                <a:gd name="T41" fmla="*/ 704 h 928"/>
                <a:gd name="T42" fmla="*/ 261 w 969"/>
                <a:gd name="T43" fmla="*/ 712 h 928"/>
                <a:gd name="T44" fmla="*/ 362 w 969"/>
                <a:gd name="T45" fmla="*/ 664 h 928"/>
                <a:gd name="T46" fmla="*/ 404 w 969"/>
                <a:gd name="T47" fmla="*/ 616 h 928"/>
                <a:gd name="T48" fmla="*/ 463 w 969"/>
                <a:gd name="T49" fmla="*/ 600 h 928"/>
                <a:gd name="T50" fmla="*/ 556 w 969"/>
                <a:gd name="T51" fmla="*/ 600 h 928"/>
                <a:gd name="T52" fmla="*/ 640 w 969"/>
                <a:gd name="T53" fmla="*/ 648 h 928"/>
                <a:gd name="T54" fmla="*/ 707 w 969"/>
                <a:gd name="T55" fmla="*/ 696 h 928"/>
                <a:gd name="T56" fmla="*/ 758 w 969"/>
                <a:gd name="T57" fmla="*/ 760 h 928"/>
                <a:gd name="T58" fmla="*/ 657 w 969"/>
                <a:gd name="T59" fmla="*/ 800 h 928"/>
                <a:gd name="T60" fmla="*/ 657 w 969"/>
                <a:gd name="T61" fmla="*/ 888 h 928"/>
                <a:gd name="T62" fmla="*/ 674 w 969"/>
                <a:gd name="T63" fmla="*/ 928 h 928"/>
                <a:gd name="T64" fmla="*/ 766 w 969"/>
                <a:gd name="T65" fmla="*/ 904 h 928"/>
                <a:gd name="T66" fmla="*/ 808 w 969"/>
                <a:gd name="T67" fmla="*/ 768 h 928"/>
                <a:gd name="T68" fmla="*/ 867 w 969"/>
                <a:gd name="T69" fmla="*/ 704 h 928"/>
                <a:gd name="T70" fmla="*/ 969 w 969"/>
                <a:gd name="T71" fmla="*/ 688 h 928"/>
                <a:gd name="T72" fmla="*/ 935 w 969"/>
                <a:gd name="T73" fmla="*/ 104 h 9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69" h="928">
                  <a:moveTo>
                    <a:pt x="935" y="104"/>
                  </a:moveTo>
                  <a:lnTo>
                    <a:pt x="910" y="96"/>
                  </a:lnTo>
                  <a:lnTo>
                    <a:pt x="893" y="56"/>
                  </a:lnTo>
                  <a:lnTo>
                    <a:pt x="910" y="40"/>
                  </a:lnTo>
                  <a:lnTo>
                    <a:pt x="867" y="16"/>
                  </a:lnTo>
                  <a:lnTo>
                    <a:pt x="825" y="0"/>
                  </a:lnTo>
                  <a:lnTo>
                    <a:pt x="766" y="32"/>
                  </a:lnTo>
                  <a:lnTo>
                    <a:pt x="733" y="32"/>
                  </a:lnTo>
                  <a:lnTo>
                    <a:pt x="724" y="72"/>
                  </a:lnTo>
                  <a:lnTo>
                    <a:pt x="691" y="72"/>
                  </a:lnTo>
                  <a:lnTo>
                    <a:pt x="632" y="96"/>
                  </a:lnTo>
                  <a:lnTo>
                    <a:pt x="615" y="160"/>
                  </a:lnTo>
                  <a:lnTo>
                    <a:pt x="623" y="192"/>
                  </a:lnTo>
                  <a:lnTo>
                    <a:pt x="573" y="176"/>
                  </a:lnTo>
                  <a:lnTo>
                    <a:pt x="530" y="200"/>
                  </a:lnTo>
                  <a:lnTo>
                    <a:pt x="505" y="184"/>
                  </a:lnTo>
                  <a:lnTo>
                    <a:pt x="480" y="216"/>
                  </a:lnTo>
                  <a:lnTo>
                    <a:pt x="446" y="200"/>
                  </a:lnTo>
                  <a:lnTo>
                    <a:pt x="412" y="200"/>
                  </a:lnTo>
                  <a:lnTo>
                    <a:pt x="387" y="224"/>
                  </a:lnTo>
                  <a:lnTo>
                    <a:pt x="353" y="200"/>
                  </a:lnTo>
                  <a:lnTo>
                    <a:pt x="294" y="208"/>
                  </a:lnTo>
                  <a:lnTo>
                    <a:pt x="202" y="216"/>
                  </a:lnTo>
                  <a:lnTo>
                    <a:pt x="143" y="224"/>
                  </a:lnTo>
                  <a:lnTo>
                    <a:pt x="101" y="248"/>
                  </a:lnTo>
                  <a:lnTo>
                    <a:pt x="84" y="272"/>
                  </a:lnTo>
                  <a:lnTo>
                    <a:pt x="50" y="272"/>
                  </a:lnTo>
                  <a:lnTo>
                    <a:pt x="75" y="304"/>
                  </a:lnTo>
                  <a:lnTo>
                    <a:pt x="109" y="368"/>
                  </a:lnTo>
                  <a:lnTo>
                    <a:pt x="118" y="408"/>
                  </a:lnTo>
                  <a:lnTo>
                    <a:pt x="84" y="416"/>
                  </a:lnTo>
                  <a:lnTo>
                    <a:pt x="33" y="512"/>
                  </a:lnTo>
                  <a:lnTo>
                    <a:pt x="50" y="584"/>
                  </a:lnTo>
                  <a:lnTo>
                    <a:pt x="16" y="592"/>
                  </a:lnTo>
                  <a:lnTo>
                    <a:pt x="8" y="632"/>
                  </a:lnTo>
                  <a:lnTo>
                    <a:pt x="0" y="680"/>
                  </a:lnTo>
                  <a:lnTo>
                    <a:pt x="16" y="672"/>
                  </a:lnTo>
                  <a:lnTo>
                    <a:pt x="50" y="696"/>
                  </a:lnTo>
                  <a:lnTo>
                    <a:pt x="75" y="720"/>
                  </a:lnTo>
                  <a:lnTo>
                    <a:pt x="109" y="696"/>
                  </a:lnTo>
                  <a:lnTo>
                    <a:pt x="143" y="704"/>
                  </a:lnTo>
                  <a:lnTo>
                    <a:pt x="177" y="704"/>
                  </a:lnTo>
                  <a:lnTo>
                    <a:pt x="227" y="696"/>
                  </a:lnTo>
                  <a:lnTo>
                    <a:pt x="261" y="712"/>
                  </a:lnTo>
                  <a:lnTo>
                    <a:pt x="286" y="688"/>
                  </a:lnTo>
                  <a:lnTo>
                    <a:pt x="362" y="664"/>
                  </a:lnTo>
                  <a:lnTo>
                    <a:pt x="396" y="616"/>
                  </a:lnTo>
                  <a:lnTo>
                    <a:pt x="404" y="616"/>
                  </a:lnTo>
                  <a:lnTo>
                    <a:pt x="412" y="608"/>
                  </a:lnTo>
                  <a:lnTo>
                    <a:pt x="463" y="600"/>
                  </a:lnTo>
                  <a:lnTo>
                    <a:pt x="488" y="576"/>
                  </a:lnTo>
                  <a:lnTo>
                    <a:pt x="556" y="600"/>
                  </a:lnTo>
                  <a:lnTo>
                    <a:pt x="615" y="600"/>
                  </a:lnTo>
                  <a:lnTo>
                    <a:pt x="640" y="648"/>
                  </a:lnTo>
                  <a:lnTo>
                    <a:pt x="691" y="664"/>
                  </a:lnTo>
                  <a:lnTo>
                    <a:pt x="707" y="696"/>
                  </a:lnTo>
                  <a:lnTo>
                    <a:pt x="741" y="728"/>
                  </a:lnTo>
                  <a:lnTo>
                    <a:pt x="758" y="760"/>
                  </a:lnTo>
                  <a:lnTo>
                    <a:pt x="682" y="776"/>
                  </a:lnTo>
                  <a:lnTo>
                    <a:pt x="657" y="800"/>
                  </a:lnTo>
                  <a:lnTo>
                    <a:pt x="674" y="824"/>
                  </a:lnTo>
                  <a:lnTo>
                    <a:pt x="657" y="888"/>
                  </a:lnTo>
                  <a:lnTo>
                    <a:pt x="640" y="912"/>
                  </a:lnTo>
                  <a:lnTo>
                    <a:pt x="674" y="928"/>
                  </a:lnTo>
                  <a:lnTo>
                    <a:pt x="724" y="904"/>
                  </a:lnTo>
                  <a:lnTo>
                    <a:pt x="766" y="904"/>
                  </a:lnTo>
                  <a:lnTo>
                    <a:pt x="766" y="872"/>
                  </a:lnTo>
                  <a:lnTo>
                    <a:pt x="808" y="768"/>
                  </a:lnTo>
                  <a:lnTo>
                    <a:pt x="834" y="736"/>
                  </a:lnTo>
                  <a:lnTo>
                    <a:pt x="867" y="704"/>
                  </a:lnTo>
                  <a:lnTo>
                    <a:pt x="918" y="680"/>
                  </a:lnTo>
                  <a:lnTo>
                    <a:pt x="969" y="688"/>
                  </a:lnTo>
                  <a:lnTo>
                    <a:pt x="969" y="104"/>
                  </a:lnTo>
                  <a:lnTo>
                    <a:pt x="935" y="10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98" name="Freeform 92"/>
            <p:cNvSpPr>
              <a:spLocks/>
            </p:cNvSpPr>
            <p:nvPr/>
          </p:nvSpPr>
          <p:spPr bwMode="auto">
            <a:xfrm>
              <a:off x="4822" y="1768"/>
              <a:ext cx="725" cy="600"/>
            </a:xfrm>
            <a:custGeom>
              <a:avLst/>
              <a:gdLst>
                <a:gd name="T0" fmla="*/ 657 w 725"/>
                <a:gd name="T1" fmla="*/ 320 h 600"/>
                <a:gd name="T2" fmla="*/ 641 w 725"/>
                <a:gd name="T3" fmla="*/ 280 h 600"/>
                <a:gd name="T4" fmla="*/ 708 w 725"/>
                <a:gd name="T5" fmla="*/ 256 h 600"/>
                <a:gd name="T6" fmla="*/ 700 w 725"/>
                <a:gd name="T7" fmla="*/ 208 h 600"/>
                <a:gd name="T8" fmla="*/ 624 w 725"/>
                <a:gd name="T9" fmla="*/ 168 h 600"/>
                <a:gd name="T10" fmla="*/ 548 w 725"/>
                <a:gd name="T11" fmla="*/ 136 h 600"/>
                <a:gd name="T12" fmla="*/ 514 w 725"/>
                <a:gd name="T13" fmla="*/ 104 h 600"/>
                <a:gd name="T14" fmla="*/ 506 w 725"/>
                <a:gd name="T15" fmla="*/ 40 h 600"/>
                <a:gd name="T16" fmla="*/ 438 w 725"/>
                <a:gd name="T17" fmla="*/ 8 h 600"/>
                <a:gd name="T18" fmla="*/ 379 w 725"/>
                <a:gd name="T19" fmla="*/ 16 h 600"/>
                <a:gd name="T20" fmla="*/ 329 w 725"/>
                <a:gd name="T21" fmla="*/ 16 h 600"/>
                <a:gd name="T22" fmla="*/ 278 w 725"/>
                <a:gd name="T23" fmla="*/ 0 h 600"/>
                <a:gd name="T24" fmla="*/ 202 w 725"/>
                <a:gd name="T25" fmla="*/ 64 h 600"/>
                <a:gd name="T26" fmla="*/ 186 w 725"/>
                <a:gd name="T27" fmla="*/ 88 h 600"/>
                <a:gd name="T28" fmla="*/ 211 w 725"/>
                <a:gd name="T29" fmla="*/ 128 h 600"/>
                <a:gd name="T30" fmla="*/ 177 w 725"/>
                <a:gd name="T31" fmla="*/ 152 h 600"/>
                <a:gd name="T32" fmla="*/ 143 w 725"/>
                <a:gd name="T33" fmla="*/ 184 h 600"/>
                <a:gd name="T34" fmla="*/ 143 w 725"/>
                <a:gd name="T35" fmla="*/ 248 h 600"/>
                <a:gd name="T36" fmla="*/ 135 w 725"/>
                <a:gd name="T37" fmla="*/ 272 h 600"/>
                <a:gd name="T38" fmla="*/ 76 w 725"/>
                <a:gd name="T39" fmla="*/ 296 h 600"/>
                <a:gd name="T40" fmla="*/ 68 w 725"/>
                <a:gd name="T41" fmla="*/ 328 h 600"/>
                <a:gd name="T42" fmla="*/ 0 w 725"/>
                <a:gd name="T43" fmla="*/ 344 h 600"/>
                <a:gd name="T44" fmla="*/ 59 w 725"/>
                <a:gd name="T45" fmla="*/ 464 h 600"/>
                <a:gd name="T46" fmla="*/ 17 w 725"/>
                <a:gd name="T47" fmla="*/ 536 h 600"/>
                <a:gd name="T48" fmla="*/ 59 w 725"/>
                <a:gd name="T49" fmla="*/ 600 h 600"/>
                <a:gd name="T50" fmla="*/ 110 w 725"/>
                <a:gd name="T51" fmla="*/ 576 h 600"/>
                <a:gd name="T52" fmla="*/ 211 w 725"/>
                <a:gd name="T53" fmla="*/ 544 h 600"/>
                <a:gd name="T54" fmla="*/ 362 w 725"/>
                <a:gd name="T55" fmla="*/ 528 h 600"/>
                <a:gd name="T56" fmla="*/ 421 w 725"/>
                <a:gd name="T57" fmla="*/ 528 h 600"/>
                <a:gd name="T58" fmla="*/ 489 w 725"/>
                <a:gd name="T59" fmla="*/ 544 h 600"/>
                <a:gd name="T60" fmla="*/ 539 w 725"/>
                <a:gd name="T61" fmla="*/ 528 h 600"/>
                <a:gd name="T62" fmla="*/ 632 w 725"/>
                <a:gd name="T63" fmla="*/ 520 h 600"/>
                <a:gd name="T64" fmla="*/ 641 w 725"/>
                <a:gd name="T65" fmla="*/ 424 h 600"/>
                <a:gd name="T66" fmla="*/ 674 w 725"/>
                <a:gd name="T67" fmla="*/ 368 h 6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725" h="600">
                  <a:moveTo>
                    <a:pt x="657" y="344"/>
                  </a:moveTo>
                  <a:lnTo>
                    <a:pt x="657" y="320"/>
                  </a:lnTo>
                  <a:lnTo>
                    <a:pt x="632" y="304"/>
                  </a:lnTo>
                  <a:lnTo>
                    <a:pt x="641" y="280"/>
                  </a:lnTo>
                  <a:lnTo>
                    <a:pt x="691" y="272"/>
                  </a:lnTo>
                  <a:lnTo>
                    <a:pt x="708" y="256"/>
                  </a:lnTo>
                  <a:lnTo>
                    <a:pt x="725" y="232"/>
                  </a:lnTo>
                  <a:lnTo>
                    <a:pt x="700" y="208"/>
                  </a:lnTo>
                  <a:lnTo>
                    <a:pt x="632" y="192"/>
                  </a:lnTo>
                  <a:lnTo>
                    <a:pt x="624" y="168"/>
                  </a:lnTo>
                  <a:lnTo>
                    <a:pt x="582" y="160"/>
                  </a:lnTo>
                  <a:lnTo>
                    <a:pt x="548" y="136"/>
                  </a:lnTo>
                  <a:lnTo>
                    <a:pt x="548" y="120"/>
                  </a:lnTo>
                  <a:lnTo>
                    <a:pt x="514" y="104"/>
                  </a:lnTo>
                  <a:lnTo>
                    <a:pt x="514" y="72"/>
                  </a:lnTo>
                  <a:lnTo>
                    <a:pt x="506" y="40"/>
                  </a:lnTo>
                  <a:lnTo>
                    <a:pt x="472" y="16"/>
                  </a:lnTo>
                  <a:lnTo>
                    <a:pt x="438" y="8"/>
                  </a:lnTo>
                  <a:lnTo>
                    <a:pt x="396" y="32"/>
                  </a:lnTo>
                  <a:lnTo>
                    <a:pt x="379" y="16"/>
                  </a:lnTo>
                  <a:lnTo>
                    <a:pt x="346" y="8"/>
                  </a:lnTo>
                  <a:lnTo>
                    <a:pt x="329" y="16"/>
                  </a:lnTo>
                  <a:lnTo>
                    <a:pt x="303" y="0"/>
                  </a:lnTo>
                  <a:lnTo>
                    <a:pt x="278" y="0"/>
                  </a:lnTo>
                  <a:lnTo>
                    <a:pt x="245" y="64"/>
                  </a:lnTo>
                  <a:lnTo>
                    <a:pt x="202" y="64"/>
                  </a:lnTo>
                  <a:lnTo>
                    <a:pt x="177" y="80"/>
                  </a:lnTo>
                  <a:lnTo>
                    <a:pt x="186" y="88"/>
                  </a:lnTo>
                  <a:lnTo>
                    <a:pt x="186" y="120"/>
                  </a:lnTo>
                  <a:lnTo>
                    <a:pt x="211" y="128"/>
                  </a:lnTo>
                  <a:lnTo>
                    <a:pt x="202" y="144"/>
                  </a:lnTo>
                  <a:lnTo>
                    <a:pt x="177" y="152"/>
                  </a:lnTo>
                  <a:lnTo>
                    <a:pt x="169" y="176"/>
                  </a:lnTo>
                  <a:lnTo>
                    <a:pt x="143" y="184"/>
                  </a:lnTo>
                  <a:lnTo>
                    <a:pt x="143" y="216"/>
                  </a:lnTo>
                  <a:lnTo>
                    <a:pt x="143" y="248"/>
                  </a:lnTo>
                  <a:lnTo>
                    <a:pt x="160" y="280"/>
                  </a:lnTo>
                  <a:lnTo>
                    <a:pt x="135" y="272"/>
                  </a:lnTo>
                  <a:lnTo>
                    <a:pt x="110" y="288"/>
                  </a:lnTo>
                  <a:lnTo>
                    <a:pt x="76" y="296"/>
                  </a:lnTo>
                  <a:lnTo>
                    <a:pt x="84" y="320"/>
                  </a:lnTo>
                  <a:lnTo>
                    <a:pt x="68" y="328"/>
                  </a:lnTo>
                  <a:lnTo>
                    <a:pt x="34" y="320"/>
                  </a:lnTo>
                  <a:lnTo>
                    <a:pt x="0" y="344"/>
                  </a:lnTo>
                  <a:lnTo>
                    <a:pt x="17" y="384"/>
                  </a:lnTo>
                  <a:lnTo>
                    <a:pt x="59" y="464"/>
                  </a:lnTo>
                  <a:lnTo>
                    <a:pt x="17" y="512"/>
                  </a:lnTo>
                  <a:lnTo>
                    <a:pt x="17" y="536"/>
                  </a:lnTo>
                  <a:lnTo>
                    <a:pt x="51" y="544"/>
                  </a:lnTo>
                  <a:lnTo>
                    <a:pt x="59" y="600"/>
                  </a:lnTo>
                  <a:lnTo>
                    <a:pt x="93" y="600"/>
                  </a:lnTo>
                  <a:lnTo>
                    <a:pt x="110" y="576"/>
                  </a:lnTo>
                  <a:lnTo>
                    <a:pt x="152" y="552"/>
                  </a:lnTo>
                  <a:lnTo>
                    <a:pt x="211" y="544"/>
                  </a:lnTo>
                  <a:lnTo>
                    <a:pt x="303" y="536"/>
                  </a:lnTo>
                  <a:lnTo>
                    <a:pt x="362" y="528"/>
                  </a:lnTo>
                  <a:lnTo>
                    <a:pt x="396" y="552"/>
                  </a:lnTo>
                  <a:lnTo>
                    <a:pt x="421" y="528"/>
                  </a:lnTo>
                  <a:lnTo>
                    <a:pt x="455" y="528"/>
                  </a:lnTo>
                  <a:lnTo>
                    <a:pt x="489" y="544"/>
                  </a:lnTo>
                  <a:lnTo>
                    <a:pt x="514" y="512"/>
                  </a:lnTo>
                  <a:lnTo>
                    <a:pt x="539" y="528"/>
                  </a:lnTo>
                  <a:lnTo>
                    <a:pt x="582" y="504"/>
                  </a:lnTo>
                  <a:lnTo>
                    <a:pt x="632" y="520"/>
                  </a:lnTo>
                  <a:lnTo>
                    <a:pt x="624" y="488"/>
                  </a:lnTo>
                  <a:lnTo>
                    <a:pt x="641" y="424"/>
                  </a:lnTo>
                  <a:lnTo>
                    <a:pt x="700" y="400"/>
                  </a:lnTo>
                  <a:lnTo>
                    <a:pt x="674" y="368"/>
                  </a:lnTo>
                  <a:lnTo>
                    <a:pt x="657" y="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99" name="Freeform 93"/>
            <p:cNvSpPr>
              <a:spLocks/>
            </p:cNvSpPr>
            <p:nvPr/>
          </p:nvSpPr>
          <p:spPr bwMode="auto">
            <a:xfrm>
              <a:off x="4569" y="1600"/>
              <a:ext cx="531" cy="280"/>
            </a:xfrm>
            <a:custGeom>
              <a:avLst/>
              <a:gdLst>
                <a:gd name="T0" fmla="*/ 472 w 531"/>
                <a:gd name="T1" fmla="*/ 80 h 280"/>
                <a:gd name="T2" fmla="*/ 464 w 531"/>
                <a:gd name="T3" fmla="*/ 40 h 280"/>
                <a:gd name="T4" fmla="*/ 413 w 531"/>
                <a:gd name="T5" fmla="*/ 32 h 280"/>
                <a:gd name="T6" fmla="*/ 371 w 531"/>
                <a:gd name="T7" fmla="*/ 40 h 280"/>
                <a:gd name="T8" fmla="*/ 304 w 531"/>
                <a:gd name="T9" fmla="*/ 0 h 280"/>
                <a:gd name="T10" fmla="*/ 262 w 531"/>
                <a:gd name="T11" fmla="*/ 0 h 280"/>
                <a:gd name="T12" fmla="*/ 211 w 531"/>
                <a:gd name="T13" fmla="*/ 32 h 280"/>
                <a:gd name="T14" fmla="*/ 211 w 531"/>
                <a:gd name="T15" fmla="*/ 40 h 280"/>
                <a:gd name="T16" fmla="*/ 219 w 531"/>
                <a:gd name="T17" fmla="*/ 72 h 280"/>
                <a:gd name="T18" fmla="*/ 219 w 531"/>
                <a:gd name="T19" fmla="*/ 104 h 280"/>
                <a:gd name="T20" fmla="*/ 211 w 531"/>
                <a:gd name="T21" fmla="*/ 128 h 280"/>
                <a:gd name="T22" fmla="*/ 194 w 531"/>
                <a:gd name="T23" fmla="*/ 128 h 280"/>
                <a:gd name="T24" fmla="*/ 160 w 531"/>
                <a:gd name="T25" fmla="*/ 128 h 280"/>
                <a:gd name="T26" fmla="*/ 110 w 531"/>
                <a:gd name="T27" fmla="*/ 80 h 280"/>
                <a:gd name="T28" fmla="*/ 76 w 531"/>
                <a:gd name="T29" fmla="*/ 64 h 280"/>
                <a:gd name="T30" fmla="*/ 43 w 531"/>
                <a:gd name="T31" fmla="*/ 88 h 280"/>
                <a:gd name="T32" fmla="*/ 17 w 531"/>
                <a:gd name="T33" fmla="*/ 160 h 280"/>
                <a:gd name="T34" fmla="*/ 0 w 531"/>
                <a:gd name="T35" fmla="*/ 192 h 280"/>
                <a:gd name="T36" fmla="*/ 0 w 531"/>
                <a:gd name="T37" fmla="*/ 224 h 280"/>
                <a:gd name="T38" fmla="*/ 9 w 531"/>
                <a:gd name="T39" fmla="*/ 280 h 280"/>
                <a:gd name="T40" fmla="*/ 34 w 531"/>
                <a:gd name="T41" fmla="*/ 256 h 280"/>
                <a:gd name="T42" fmla="*/ 93 w 531"/>
                <a:gd name="T43" fmla="*/ 224 h 280"/>
                <a:gd name="T44" fmla="*/ 152 w 531"/>
                <a:gd name="T45" fmla="*/ 224 h 280"/>
                <a:gd name="T46" fmla="*/ 194 w 531"/>
                <a:gd name="T47" fmla="*/ 216 h 280"/>
                <a:gd name="T48" fmla="*/ 236 w 531"/>
                <a:gd name="T49" fmla="*/ 224 h 280"/>
                <a:gd name="T50" fmla="*/ 287 w 531"/>
                <a:gd name="T51" fmla="*/ 192 h 280"/>
                <a:gd name="T52" fmla="*/ 295 w 531"/>
                <a:gd name="T53" fmla="*/ 208 h 280"/>
                <a:gd name="T54" fmla="*/ 346 w 531"/>
                <a:gd name="T55" fmla="*/ 216 h 280"/>
                <a:gd name="T56" fmla="*/ 380 w 531"/>
                <a:gd name="T57" fmla="*/ 232 h 280"/>
                <a:gd name="T58" fmla="*/ 405 w 531"/>
                <a:gd name="T59" fmla="*/ 248 h 280"/>
                <a:gd name="T60" fmla="*/ 430 w 531"/>
                <a:gd name="T61" fmla="*/ 248 h 280"/>
                <a:gd name="T62" fmla="*/ 455 w 531"/>
                <a:gd name="T63" fmla="*/ 232 h 280"/>
                <a:gd name="T64" fmla="*/ 498 w 531"/>
                <a:gd name="T65" fmla="*/ 232 h 280"/>
                <a:gd name="T66" fmla="*/ 531 w 531"/>
                <a:gd name="T67" fmla="*/ 176 h 280"/>
                <a:gd name="T68" fmla="*/ 506 w 531"/>
                <a:gd name="T69" fmla="*/ 112 h 280"/>
                <a:gd name="T70" fmla="*/ 472 w 531"/>
                <a:gd name="T71" fmla="*/ 80 h 28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31" h="280">
                  <a:moveTo>
                    <a:pt x="472" y="80"/>
                  </a:moveTo>
                  <a:lnTo>
                    <a:pt x="464" y="40"/>
                  </a:lnTo>
                  <a:lnTo>
                    <a:pt x="413" y="32"/>
                  </a:lnTo>
                  <a:lnTo>
                    <a:pt x="371" y="40"/>
                  </a:lnTo>
                  <a:lnTo>
                    <a:pt x="304" y="0"/>
                  </a:lnTo>
                  <a:lnTo>
                    <a:pt x="262" y="0"/>
                  </a:lnTo>
                  <a:lnTo>
                    <a:pt x="211" y="32"/>
                  </a:lnTo>
                  <a:lnTo>
                    <a:pt x="211" y="40"/>
                  </a:lnTo>
                  <a:lnTo>
                    <a:pt x="219" y="72"/>
                  </a:lnTo>
                  <a:lnTo>
                    <a:pt x="219" y="104"/>
                  </a:lnTo>
                  <a:lnTo>
                    <a:pt x="211" y="128"/>
                  </a:lnTo>
                  <a:lnTo>
                    <a:pt x="194" y="128"/>
                  </a:lnTo>
                  <a:lnTo>
                    <a:pt x="160" y="128"/>
                  </a:lnTo>
                  <a:lnTo>
                    <a:pt x="110" y="80"/>
                  </a:lnTo>
                  <a:lnTo>
                    <a:pt x="76" y="64"/>
                  </a:lnTo>
                  <a:lnTo>
                    <a:pt x="43" y="88"/>
                  </a:lnTo>
                  <a:lnTo>
                    <a:pt x="17" y="160"/>
                  </a:lnTo>
                  <a:lnTo>
                    <a:pt x="0" y="192"/>
                  </a:lnTo>
                  <a:lnTo>
                    <a:pt x="0" y="224"/>
                  </a:lnTo>
                  <a:lnTo>
                    <a:pt x="9" y="280"/>
                  </a:lnTo>
                  <a:lnTo>
                    <a:pt x="34" y="256"/>
                  </a:lnTo>
                  <a:lnTo>
                    <a:pt x="93" y="224"/>
                  </a:lnTo>
                  <a:lnTo>
                    <a:pt x="152" y="224"/>
                  </a:lnTo>
                  <a:lnTo>
                    <a:pt x="194" y="216"/>
                  </a:lnTo>
                  <a:lnTo>
                    <a:pt x="236" y="224"/>
                  </a:lnTo>
                  <a:lnTo>
                    <a:pt x="287" y="192"/>
                  </a:lnTo>
                  <a:lnTo>
                    <a:pt x="295" y="208"/>
                  </a:lnTo>
                  <a:lnTo>
                    <a:pt x="346" y="216"/>
                  </a:lnTo>
                  <a:lnTo>
                    <a:pt x="380" y="232"/>
                  </a:lnTo>
                  <a:lnTo>
                    <a:pt x="405" y="248"/>
                  </a:lnTo>
                  <a:lnTo>
                    <a:pt x="430" y="248"/>
                  </a:lnTo>
                  <a:lnTo>
                    <a:pt x="455" y="232"/>
                  </a:lnTo>
                  <a:lnTo>
                    <a:pt x="498" y="232"/>
                  </a:lnTo>
                  <a:lnTo>
                    <a:pt x="531" y="176"/>
                  </a:lnTo>
                  <a:lnTo>
                    <a:pt x="506" y="112"/>
                  </a:lnTo>
                  <a:lnTo>
                    <a:pt x="472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00" name="Freeform 94"/>
            <p:cNvSpPr>
              <a:spLocks/>
            </p:cNvSpPr>
            <p:nvPr/>
          </p:nvSpPr>
          <p:spPr bwMode="auto">
            <a:xfrm>
              <a:off x="4822" y="1760"/>
              <a:ext cx="725" cy="600"/>
            </a:xfrm>
            <a:custGeom>
              <a:avLst/>
              <a:gdLst>
                <a:gd name="T0" fmla="*/ 657 w 725"/>
                <a:gd name="T1" fmla="*/ 320 h 600"/>
                <a:gd name="T2" fmla="*/ 641 w 725"/>
                <a:gd name="T3" fmla="*/ 280 h 600"/>
                <a:gd name="T4" fmla="*/ 708 w 725"/>
                <a:gd name="T5" fmla="*/ 256 h 600"/>
                <a:gd name="T6" fmla="*/ 700 w 725"/>
                <a:gd name="T7" fmla="*/ 208 h 600"/>
                <a:gd name="T8" fmla="*/ 624 w 725"/>
                <a:gd name="T9" fmla="*/ 168 h 600"/>
                <a:gd name="T10" fmla="*/ 548 w 725"/>
                <a:gd name="T11" fmla="*/ 136 h 600"/>
                <a:gd name="T12" fmla="*/ 514 w 725"/>
                <a:gd name="T13" fmla="*/ 104 h 600"/>
                <a:gd name="T14" fmla="*/ 506 w 725"/>
                <a:gd name="T15" fmla="*/ 40 h 600"/>
                <a:gd name="T16" fmla="*/ 438 w 725"/>
                <a:gd name="T17" fmla="*/ 8 h 600"/>
                <a:gd name="T18" fmla="*/ 379 w 725"/>
                <a:gd name="T19" fmla="*/ 16 h 600"/>
                <a:gd name="T20" fmla="*/ 329 w 725"/>
                <a:gd name="T21" fmla="*/ 16 h 600"/>
                <a:gd name="T22" fmla="*/ 278 w 725"/>
                <a:gd name="T23" fmla="*/ 0 h 600"/>
                <a:gd name="T24" fmla="*/ 202 w 725"/>
                <a:gd name="T25" fmla="*/ 64 h 600"/>
                <a:gd name="T26" fmla="*/ 186 w 725"/>
                <a:gd name="T27" fmla="*/ 88 h 600"/>
                <a:gd name="T28" fmla="*/ 211 w 725"/>
                <a:gd name="T29" fmla="*/ 128 h 600"/>
                <a:gd name="T30" fmla="*/ 177 w 725"/>
                <a:gd name="T31" fmla="*/ 152 h 600"/>
                <a:gd name="T32" fmla="*/ 143 w 725"/>
                <a:gd name="T33" fmla="*/ 184 h 600"/>
                <a:gd name="T34" fmla="*/ 143 w 725"/>
                <a:gd name="T35" fmla="*/ 248 h 600"/>
                <a:gd name="T36" fmla="*/ 135 w 725"/>
                <a:gd name="T37" fmla="*/ 272 h 600"/>
                <a:gd name="T38" fmla="*/ 76 w 725"/>
                <a:gd name="T39" fmla="*/ 296 h 600"/>
                <a:gd name="T40" fmla="*/ 68 w 725"/>
                <a:gd name="T41" fmla="*/ 328 h 600"/>
                <a:gd name="T42" fmla="*/ 0 w 725"/>
                <a:gd name="T43" fmla="*/ 344 h 600"/>
                <a:gd name="T44" fmla="*/ 59 w 725"/>
                <a:gd name="T45" fmla="*/ 464 h 600"/>
                <a:gd name="T46" fmla="*/ 17 w 725"/>
                <a:gd name="T47" fmla="*/ 536 h 600"/>
                <a:gd name="T48" fmla="*/ 59 w 725"/>
                <a:gd name="T49" fmla="*/ 600 h 600"/>
                <a:gd name="T50" fmla="*/ 93 w 725"/>
                <a:gd name="T51" fmla="*/ 600 h 600"/>
                <a:gd name="T52" fmla="*/ 152 w 725"/>
                <a:gd name="T53" fmla="*/ 552 h 600"/>
                <a:gd name="T54" fmla="*/ 303 w 725"/>
                <a:gd name="T55" fmla="*/ 536 h 600"/>
                <a:gd name="T56" fmla="*/ 396 w 725"/>
                <a:gd name="T57" fmla="*/ 552 h 600"/>
                <a:gd name="T58" fmla="*/ 455 w 725"/>
                <a:gd name="T59" fmla="*/ 528 h 600"/>
                <a:gd name="T60" fmla="*/ 514 w 725"/>
                <a:gd name="T61" fmla="*/ 512 h 600"/>
                <a:gd name="T62" fmla="*/ 582 w 725"/>
                <a:gd name="T63" fmla="*/ 504 h 600"/>
                <a:gd name="T64" fmla="*/ 624 w 725"/>
                <a:gd name="T65" fmla="*/ 488 h 600"/>
                <a:gd name="T66" fmla="*/ 700 w 725"/>
                <a:gd name="T67" fmla="*/ 400 h 600"/>
                <a:gd name="T68" fmla="*/ 657 w 725"/>
                <a:gd name="T69" fmla="*/ 344 h 6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25" h="600">
                  <a:moveTo>
                    <a:pt x="657" y="344"/>
                  </a:moveTo>
                  <a:lnTo>
                    <a:pt x="657" y="320"/>
                  </a:lnTo>
                  <a:lnTo>
                    <a:pt x="632" y="304"/>
                  </a:lnTo>
                  <a:lnTo>
                    <a:pt x="641" y="280"/>
                  </a:lnTo>
                  <a:lnTo>
                    <a:pt x="691" y="272"/>
                  </a:lnTo>
                  <a:lnTo>
                    <a:pt x="708" y="256"/>
                  </a:lnTo>
                  <a:lnTo>
                    <a:pt x="725" y="232"/>
                  </a:lnTo>
                  <a:lnTo>
                    <a:pt x="700" y="208"/>
                  </a:lnTo>
                  <a:lnTo>
                    <a:pt x="632" y="192"/>
                  </a:lnTo>
                  <a:lnTo>
                    <a:pt x="624" y="168"/>
                  </a:lnTo>
                  <a:lnTo>
                    <a:pt x="582" y="160"/>
                  </a:lnTo>
                  <a:lnTo>
                    <a:pt x="548" y="136"/>
                  </a:lnTo>
                  <a:lnTo>
                    <a:pt x="548" y="120"/>
                  </a:lnTo>
                  <a:lnTo>
                    <a:pt x="514" y="104"/>
                  </a:lnTo>
                  <a:lnTo>
                    <a:pt x="514" y="72"/>
                  </a:lnTo>
                  <a:lnTo>
                    <a:pt x="506" y="40"/>
                  </a:lnTo>
                  <a:lnTo>
                    <a:pt x="472" y="16"/>
                  </a:lnTo>
                  <a:lnTo>
                    <a:pt x="438" y="8"/>
                  </a:lnTo>
                  <a:lnTo>
                    <a:pt x="396" y="32"/>
                  </a:lnTo>
                  <a:lnTo>
                    <a:pt x="379" y="16"/>
                  </a:lnTo>
                  <a:lnTo>
                    <a:pt x="346" y="8"/>
                  </a:lnTo>
                  <a:lnTo>
                    <a:pt x="329" y="16"/>
                  </a:lnTo>
                  <a:lnTo>
                    <a:pt x="303" y="0"/>
                  </a:lnTo>
                  <a:lnTo>
                    <a:pt x="278" y="0"/>
                  </a:lnTo>
                  <a:lnTo>
                    <a:pt x="245" y="64"/>
                  </a:lnTo>
                  <a:lnTo>
                    <a:pt x="202" y="64"/>
                  </a:lnTo>
                  <a:lnTo>
                    <a:pt x="177" y="80"/>
                  </a:lnTo>
                  <a:lnTo>
                    <a:pt x="186" y="88"/>
                  </a:lnTo>
                  <a:lnTo>
                    <a:pt x="186" y="120"/>
                  </a:lnTo>
                  <a:lnTo>
                    <a:pt x="211" y="128"/>
                  </a:lnTo>
                  <a:lnTo>
                    <a:pt x="202" y="144"/>
                  </a:lnTo>
                  <a:lnTo>
                    <a:pt x="177" y="152"/>
                  </a:lnTo>
                  <a:lnTo>
                    <a:pt x="169" y="176"/>
                  </a:lnTo>
                  <a:lnTo>
                    <a:pt x="143" y="184"/>
                  </a:lnTo>
                  <a:lnTo>
                    <a:pt x="143" y="216"/>
                  </a:lnTo>
                  <a:lnTo>
                    <a:pt x="143" y="248"/>
                  </a:lnTo>
                  <a:lnTo>
                    <a:pt x="160" y="280"/>
                  </a:lnTo>
                  <a:lnTo>
                    <a:pt x="135" y="272"/>
                  </a:lnTo>
                  <a:lnTo>
                    <a:pt x="110" y="288"/>
                  </a:lnTo>
                  <a:lnTo>
                    <a:pt x="76" y="296"/>
                  </a:lnTo>
                  <a:lnTo>
                    <a:pt x="84" y="320"/>
                  </a:lnTo>
                  <a:lnTo>
                    <a:pt x="68" y="328"/>
                  </a:lnTo>
                  <a:lnTo>
                    <a:pt x="34" y="320"/>
                  </a:lnTo>
                  <a:lnTo>
                    <a:pt x="0" y="344"/>
                  </a:lnTo>
                  <a:lnTo>
                    <a:pt x="17" y="384"/>
                  </a:lnTo>
                  <a:lnTo>
                    <a:pt x="59" y="464"/>
                  </a:lnTo>
                  <a:lnTo>
                    <a:pt x="17" y="512"/>
                  </a:lnTo>
                  <a:lnTo>
                    <a:pt x="17" y="536"/>
                  </a:lnTo>
                  <a:lnTo>
                    <a:pt x="51" y="544"/>
                  </a:lnTo>
                  <a:lnTo>
                    <a:pt x="59" y="600"/>
                  </a:lnTo>
                  <a:lnTo>
                    <a:pt x="93" y="600"/>
                  </a:lnTo>
                  <a:lnTo>
                    <a:pt x="110" y="576"/>
                  </a:lnTo>
                  <a:lnTo>
                    <a:pt x="152" y="552"/>
                  </a:lnTo>
                  <a:lnTo>
                    <a:pt x="211" y="544"/>
                  </a:lnTo>
                  <a:lnTo>
                    <a:pt x="303" y="536"/>
                  </a:lnTo>
                  <a:lnTo>
                    <a:pt x="362" y="528"/>
                  </a:lnTo>
                  <a:lnTo>
                    <a:pt x="396" y="552"/>
                  </a:lnTo>
                  <a:lnTo>
                    <a:pt x="421" y="528"/>
                  </a:lnTo>
                  <a:lnTo>
                    <a:pt x="455" y="528"/>
                  </a:lnTo>
                  <a:lnTo>
                    <a:pt x="489" y="544"/>
                  </a:lnTo>
                  <a:lnTo>
                    <a:pt x="514" y="512"/>
                  </a:lnTo>
                  <a:lnTo>
                    <a:pt x="539" y="528"/>
                  </a:lnTo>
                  <a:lnTo>
                    <a:pt x="582" y="504"/>
                  </a:lnTo>
                  <a:lnTo>
                    <a:pt x="632" y="520"/>
                  </a:lnTo>
                  <a:lnTo>
                    <a:pt x="624" y="488"/>
                  </a:lnTo>
                  <a:lnTo>
                    <a:pt x="641" y="424"/>
                  </a:lnTo>
                  <a:lnTo>
                    <a:pt x="700" y="400"/>
                  </a:lnTo>
                  <a:lnTo>
                    <a:pt x="674" y="368"/>
                  </a:lnTo>
                  <a:lnTo>
                    <a:pt x="657" y="344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01" name="Freeform 95"/>
            <p:cNvSpPr>
              <a:spLocks/>
            </p:cNvSpPr>
            <p:nvPr/>
          </p:nvSpPr>
          <p:spPr bwMode="auto">
            <a:xfrm>
              <a:off x="4569" y="1592"/>
              <a:ext cx="531" cy="280"/>
            </a:xfrm>
            <a:custGeom>
              <a:avLst/>
              <a:gdLst>
                <a:gd name="T0" fmla="*/ 472 w 531"/>
                <a:gd name="T1" fmla="*/ 80 h 280"/>
                <a:gd name="T2" fmla="*/ 464 w 531"/>
                <a:gd name="T3" fmla="*/ 40 h 280"/>
                <a:gd name="T4" fmla="*/ 413 w 531"/>
                <a:gd name="T5" fmla="*/ 32 h 280"/>
                <a:gd name="T6" fmla="*/ 371 w 531"/>
                <a:gd name="T7" fmla="*/ 40 h 280"/>
                <a:gd name="T8" fmla="*/ 304 w 531"/>
                <a:gd name="T9" fmla="*/ 0 h 280"/>
                <a:gd name="T10" fmla="*/ 262 w 531"/>
                <a:gd name="T11" fmla="*/ 0 h 280"/>
                <a:gd name="T12" fmla="*/ 211 w 531"/>
                <a:gd name="T13" fmla="*/ 32 h 280"/>
                <a:gd name="T14" fmla="*/ 211 w 531"/>
                <a:gd name="T15" fmla="*/ 40 h 280"/>
                <a:gd name="T16" fmla="*/ 219 w 531"/>
                <a:gd name="T17" fmla="*/ 72 h 280"/>
                <a:gd name="T18" fmla="*/ 219 w 531"/>
                <a:gd name="T19" fmla="*/ 104 h 280"/>
                <a:gd name="T20" fmla="*/ 211 w 531"/>
                <a:gd name="T21" fmla="*/ 128 h 280"/>
                <a:gd name="T22" fmla="*/ 194 w 531"/>
                <a:gd name="T23" fmla="*/ 128 h 280"/>
                <a:gd name="T24" fmla="*/ 160 w 531"/>
                <a:gd name="T25" fmla="*/ 128 h 280"/>
                <a:gd name="T26" fmla="*/ 110 w 531"/>
                <a:gd name="T27" fmla="*/ 80 h 280"/>
                <a:gd name="T28" fmla="*/ 76 w 531"/>
                <a:gd name="T29" fmla="*/ 64 h 280"/>
                <a:gd name="T30" fmla="*/ 43 w 531"/>
                <a:gd name="T31" fmla="*/ 88 h 280"/>
                <a:gd name="T32" fmla="*/ 17 w 531"/>
                <a:gd name="T33" fmla="*/ 160 h 280"/>
                <a:gd name="T34" fmla="*/ 0 w 531"/>
                <a:gd name="T35" fmla="*/ 192 h 280"/>
                <a:gd name="T36" fmla="*/ 0 w 531"/>
                <a:gd name="T37" fmla="*/ 224 h 280"/>
                <a:gd name="T38" fmla="*/ 9 w 531"/>
                <a:gd name="T39" fmla="*/ 280 h 280"/>
                <a:gd name="T40" fmla="*/ 34 w 531"/>
                <a:gd name="T41" fmla="*/ 256 h 280"/>
                <a:gd name="T42" fmla="*/ 93 w 531"/>
                <a:gd name="T43" fmla="*/ 224 h 280"/>
                <a:gd name="T44" fmla="*/ 152 w 531"/>
                <a:gd name="T45" fmla="*/ 224 h 280"/>
                <a:gd name="T46" fmla="*/ 194 w 531"/>
                <a:gd name="T47" fmla="*/ 216 h 280"/>
                <a:gd name="T48" fmla="*/ 236 w 531"/>
                <a:gd name="T49" fmla="*/ 224 h 280"/>
                <a:gd name="T50" fmla="*/ 287 w 531"/>
                <a:gd name="T51" fmla="*/ 192 h 280"/>
                <a:gd name="T52" fmla="*/ 295 w 531"/>
                <a:gd name="T53" fmla="*/ 208 h 280"/>
                <a:gd name="T54" fmla="*/ 346 w 531"/>
                <a:gd name="T55" fmla="*/ 216 h 280"/>
                <a:gd name="T56" fmla="*/ 380 w 531"/>
                <a:gd name="T57" fmla="*/ 232 h 280"/>
                <a:gd name="T58" fmla="*/ 405 w 531"/>
                <a:gd name="T59" fmla="*/ 248 h 280"/>
                <a:gd name="T60" fmla="*/ 430 w 531"/>
                <a:gd name="T61" fmla="*/ 248 h 280"/>
                <a:gd name="T62" fmla="*/ 455 w 531"/>
                <a:gd name="T63" fmla="*/ 232 h 280"/>
                <a:gd name="T64" fmla="*/ 498 w 531"/>
                <a:gd name="T65" fmla="*/ 232 h 280"/>
                <a:gd name="T66" fmla="*/ 531 w 531"/>
                <a:gd name="T67" fmla="*/ 176 h 280"/>
                <a:gd name="T68" fmla="*/ 506 w 531"/>
                <a:gd name="T69" fmla="*/ 112 h 280"/>
                <a:gd name="T70" fmla="*/ 472 w 531"/>
                <a:gd name="T71" fmla="*/ 80 h 28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31" h="280">
                  <a:moveTo>
                    <a:pt x="472" y="80"/>
                  </a:moveTo>
                  <a:lnTo>
                    <a:pt x="464" y="40"/>
                  </a:lnTo>
                  <a:lnTo>
                    <a:pt x="413" y="32"/>
                  </a:lnTo>
                  <a:lnTo>
                    <a:pt x="371" y="40"/>
                  </a:lnTo>
                  <a:lnTo>
                    <a:pt x="304" y="0"/>
                  </a:lnTo>
                  <a:lnTo>
                    <a:pt x="262" y="0"/>
                  </a:lnTo>
                  <a:lnTo>
                    <a:pt x="211" y="32"/>
                  </a:lnTo>
                  <a:lnTo>
                    <a:pt x="211" y="40"/>
                  </a:lnTo>
                  <a:lnTo>
                    <a:pt x="219" y="72"/>
                  </a:lnTo>
                  <a:lnTo>
                    <a:pt x="219" y="104"/>
                  </a:lnTo>
                  <a:lnTo>
                    <a:pt x="211" y="128"/>
                  </a:lnTo>
                  <a:lnTo>
                    <a:pt x="194" y="128"/>
                  </a:lnTo>
                  <a:lnTo>
                    <a:pt x="160" y="128"/>
                  </a:lnTo>
                  <a:lnTo>
                    <a:pt x="110" y="80"/>
                  </a:lnTo>
                  <a:lnTo>
                    <a:pt x="76" y="64"/>
                  </a:lnTo>
                  <a:lnTo>
                    <a:pt x="43" y="88"/>
                  </a:lnTo>
                  <a:lnTo>
                    <a:pt x="17" y="160"/>
                  </a:lnTo>
                  <a:lnTo>
                    <a:pt x="0" y="192"/>
                  </a:lnTo>
                  <a:lnTo>
                    <a:pt x="0" y="224"/>
                  </a:lnTo>
                  <a:lnTo>
                    <a:pt x="9" y="280"/>
                  </a:lnTo>
                  <a:lnTo>
                    <a:pt x="34" y="256"/>
                  </a:lnTo>
                  <a:lnTo>
                    <a:pt x="93" y="224"/>
                  </a:lnTo>
                  <a:lnTo>
                    <a:pt x="152" y="224"/>
                  </a:lnTo>
                  <a:lnTo>
                    <a:pt x="194" y="216"/>
                  </a:lnTo>
                  <a:lnTo>
                    <a:pt x="236" y="224"/>
                  </a:lnTo>
                  <a:lnTo>
                    <a:pt x="287" y="192"/>
                  </a:lnTo>
                  <a:lnTo>
                    <a:pt x="295" y="208"/>
                  </a:lnTo>
                  <a:lnTo>
                    <a:pt x="346" y="216"/>
                  </a:lnTo>
                  <a:lnTo>
                    <a:pt x="380" y="232"/>
                  </a:lnTo>
                  <a:lnTo>
                    <a:pt x="405" y="248"/>
                  </a:lnTo>
                  <a:lnTo>
                    <a:pt x="430" y="248"/>
                  </a:lnTo>
                  <a:lnTo>
                    <a:pt x="455" y="232"/>
                  </a:lnTo>
                  <a:lnTo>
                    <a:pt x="498" y="232"/>
                  </a:lnTo>
                  <a:lnTo>
                    <a:pt x="531" y="176"/>
                  </a:lnTo>
                  <a:lnTo>
                    <a:pt x="506" y="112"/>
                  </a:lnTo>
                  <a:lnTo>
                    <a:pt x="472" y="80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02" name="Freeform 96"/>
            <p:cNvSpPr>
              <a:spLocks/>
            </p:cNvSpPr>
            <p:nvPr/>
          </p:nvSpPr>
          <p:spPr bwMode="auto">
            <a:xfrm>
              <a:off x="4679" y="1392"/>
              <a:ext cx="337" cy="248"/>
            </a:xfrm>
            <a:custGeom>
              <a:avLst/>
              <a:gdLst>
                <a:gd name="T0" fmla="*/ 295 w 337"/>
                <a:gd name="T1" fmla="*/ 128 h 248"/>
                <a:gd name="T2" fmla="*/ 295 w 337"/>
                <a:gd name="T3" fmla="*/ 64 h 248"/>
                <a:gd name="T4" fmla="*/ 295 w 337"/>
                <a:gd name="T5" fmla="*/ 16 h 248"/>
                <a:gd name="T6" fmla="*/ 286 w 337"/>
                <a:gd name="T7" fmla="*/ 0 h 248"/>
                <a:gd name="T8" fmla="*/ 236 w 337"/>
                <a:gd name="T9" fmla="*/ 8 h 248"/>
                <a:gd name="T10" fmla="*/ 126 w 337"/>
                <a:gd name="T11" fmla="*/ 16 h 248"/>
                <a:gd name="T12" fmla="*/ 67 w 337"/>
                <a:gd name="T13" fmla="*/ 40 h 248"/>
                <a:gd name="T14" fmla="*/ 25 w 337"/>
                <a:gd name="T15" fmla="*/ 64 h 248"/>
                <a:gd name="T16" fmla="*/ 8 w 337"/>
                <a:gd name="T17" fmla="*/ 88 h 248"/>
                <a:gd name="T18" fmla="*/ 0 w 337"/>
                <a:gd name="T19" fmla="*/ 112 h 248"/>
                <a:gd name="T20" fmla="*/ 25 w 337"/>
                <a:gd name="T21" fmla="*/ 128 h 248"/>
                <a:gd name="T22" fmla="*/ 17 w 337"/>
                <a:gd name="T23" fmla="*/ 152 h 248"/>
                <a:gd name="T24" fmla="*/ 25 w 337"/>
                <a:gd name="T25" fmla="*/ 176 h 248"/>
                <a:gd name="T26" fmla="*/ 42 w 337"/>
                <a:gd name="T27" fmla="*/ 184 h 248"/>
                <a:gd name="T28" fmla="*/ 67 w 337"/>
                <a:gd name="T29" fmla="*/ 184 h 248"/>
                <a:gd name="T30" fmla="*/ 93 w 337"/>
                <a:gd name="T31" fmla="*/ 176 h 248"/>
                <a:gd name="T32" fmla="*/ 101 w 337"/>
                <a:gd name="T33" fmla="*/ 240 h 248"/>
                <a:gd name="T34" fmla="*/ 152 w 337"/>
                <a:gd name="T35" fmla="*/ 208 h 248"/>
                <a:gd name="T36" fmla="*/ 194 w 337"/>
                <a:gd name="T37" fmla="*/ 208 h 248"/>
                <a:gd name="T38" fmla="*/ 261 w 337"/>
                <a:gd name="T39" fmla="*/ 248 h 248"/>
                <a:gd name="T40" fmla="*/ 303 w 337"/>
                <a:gd name="T41" fmla="*/ 240 h 248"/>
                <a:gd name="T42" fmla="*/ 320 w 337"/>
                <a:gd name="T43" fmla="*/ 240 h 248"/>
                <a:gd name="T44" fmla="*/ 337 w 337"/>
                <a:gd name="T45" fmla="*/ 176 h 248"/>
                <a:gd name="T46" fmla="*/ 295 w 337"/>
                <a:gd name="T47" fmla="*/ 128 h 24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37" h="248">
                  <a:moveTo>
                    <a:pt x="295" y="128"/>
                  </a:moveTo>
                  <a:lnTo>
                    <a:pt x="295" y="64"/>
                  </a:lnTo>
                  <a:lnTo>
                    <a:pt x="295" y="16"/>
                  </a:lnTo>
                  <a:lnTo>
                    <a:pt x="286" y="0"/>
                  </a:lnTo>
                  <a:lnTo>
                    <a:pt x="236" y="8"/>
                  </a:lnTo>
                  <a:lnTo>
                    <a:pt x="126" y="16"/>
                  </a:lnTo>
                  <a:lnTo>
                    <a:pt x="67" y="40"/>
                  </a:lnTo>
                  <a:lnTo>
                    <a:pt x="25" y="64"/>
                  </a:lnTo>
                  <a:lnTo>
                    <a:pt x="8" y="88"/>
                  </a:lnTo>
                  <a:lnTo>
                    <a:pt x="0" y="112"/>
                  </a:lnTo>
                  <a:lnTo>
                    <a:pt x="25" y="128"/>
                  </a:lnTo>
                  <a:lnTo>
                    <a:pt x="17" y="152"/>
                  </a:lnTo>
                  <a:lnTo>
                    <a:pt x="25" y="176"/>
                  </a:lnTo>
                  <a:lnTo>
                    <a:pt x="42" y="184"/>
                  </a:lnTo>
                  <a:lnTo>
                    <a:pt x="67" y="184"/>
                  </a:lnTo>
                  <a:lnTo>
                    <a:pt x="93" y="176"/>
                  </a:lnTo>
                  <a:lnTo>
                    <a:pt x="101" y="240"/>
                  </a:lnTo>
                  <a:lnTo>
                    <a:pt x="152" y="208"/>
                  </a:lnTo>
                  <a:lnTo>
                    <a:pt x="194" y="208"/>
                  </a:lnTo>
                  <a:lnTo>
                    <a:pt x="261" y="248"/>
                  </a:lnTo>
                  <a:lnTo>
                    <a:pt x="303" y="240"/>
                  </a:lnTo>
                  <a:lnTo>
                    <a:pt x="320" y="240"/>
                  </a:lnTo>
                  <a:lnTo>
                    <a:pt x="337" y="176"/>
                  </a:lnTo>
                  <a:lnTo>
                    <a:pt x="295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03" name="Freeform 97"/>
            <p:cNvSpPr>
              <a:spLocks/>
            </p:cNvSpPr>
            <p:nvPr/>
          </p:nvSpPr>
          <p:spPr bwMode="auto">
            <a:xfrm>
              <a:off x="4687" y="-8"/>
              <a:ext cx="1121" cy="2200"/>
            </a:xfrm>
            <a:custGeom>
              <a:avLst/>
              <a:gdLst>
                <a:gd name="T0" fmla="*/ 995 w 1121"/>
                <a:gd name="T1" fmla="*/ 64 h 2200"/>
                <a:gd name="T2" fmla="*/ 1003 w 1121"/>
                <a:gd name="T3" fmla="*/ 160 h 2200"/>
                <a:gd name="T4" fmla="*/ 919 w 1121"/>
                <a:gd name="T5" fmla="*/ 168 h 2200"/>
                <a:gd name="T6" fmla="*/ 877 w 1121"/>
                <a:gd name="T7" fmla="*/ 168 h 2200"/>
                <a:gd name="T8" fmla="*/ 893 w 1121"/>
                <a:gd name="T9" fmla="*/ 88 h 2200"/>
                <a:gd name="T10" fmla="*/ 851 w 1121"/>
                <a:gd name="T11" fmla="*/ 16 h 2200"/>
                <a:gd name="T12" fmla="*/ 700 w 1121"/>
                <a:gd name="T13" fmla="*/ 48 h 2200"/>
                <a:gd name="T14" fmla="*/ 809 w 1121"/>
                <a:gd name="T15" fmla="*/ 176 h 2200"/>
                <a:gd name="T16" fmla="*/ 877 w 1121"/>
                <a:gd name="T17" fmla="*/ 224 h 2200"/>
                <a:gd name="T18" fmla="*/ 851 w 1121"/>
                <a:gd name="T19" fmla="*/ 304 h 2200"/>
                <a:gd name="T20" fmla="*/ 784 w 1121"/>
                <a:gd name="T21" fmla="*/ 328 h 2200"/>
                <a:gd name="T22" fmla="*/ 725 w 1121"/>
                <a:gd name="T23" fmla="*/ 448 h 2200"/>
                <a:gd name="T24" fmla="*/ 818 w 1121"/>
                <a:gd name="T25" fmla="*/ 560 h 2200"/>
                <a:gd name="T26" fmla="*/ 599 w 1121"/>
                <a:gd name="T27" fmla="*/ 568 h 2200"/>
                <a:gd name="T28" fmla="*/ 607 w 1121"/>
                <a:gd name="T29" fmla="*/ 640 h 2200"/>
                <a:gd name="T30" fmla="*/ 700 w 1121"/>
                <a:gd name="T31" fmla="*/ 664 h 2200"/>
                <a:gd name="T32" fmla="*/ 674 w 1121"/>
                <a:gd name="T33" fmla="*/ 712 h 2200"/>
                <a:gd name="T34" fmla="*/ 548 w 1121"/>
                <a:gd name="T35" fmla="*/ 688 h 2200"/>
                <a:gd name="T36" fmla="*/ 447 w 1121"/>
                <a:gd name="T37" fmla="*/ 592 h 2200"/>
                <a:gd name="T38" fmla="*/ 430 w 1121"/>
                <a:gd name="T39" fmla="*/ 512 h 2200"/>
                <a:gd name="T40" fmla="*/ 253 w 1121"/>
                <a:gd name="T41" fmla="*/ 424 h 2200"/>
                <a:gd name="T42" fmla="*/ 396 w 1121"/>
                <a:gd name="T43" fmla="*/ 440 h 2200"/>
                <a:gd name="T44" fmla="*/ 658 w 1121"/>
                <a:gd name="T45" fmla="*/ 416 h 2200"/>
                <a:gd name="T46" fmla="*/ 717 w 1121"/>
                <a:gd name="T47" fmla="*/ 288 h 2200"/>
                <a:gd name="T48" fmla="*/ 599 w 1121"/>
                <a:gd name="T49" fmla="*/ 192 h 2200"/>
                <a:gd name="T50" fmla="*/ 304 w 1121"/>
                <a:gd name="T51" fmla="*/ 128 h 2200"/>
                <a:gd name="T52" fmla="*/ 186 w 1121"/>
                <a:gd name="T53" fmla="*/ 96 h 2200"/>
                <a:gd name="T54" fmla="*/ 110 w 1121"/>
                <a:gd name="T55" fmla="*/ 112 h 2200"/>
                <a:gd name="T56" fmla="*/ 42 w 1121"/>
                <a:gd name="T57" fmla="*/ 176 h 2200"/>
                <a:gd name="T58" fmla="*/ 26 w 1121"/>
                <a:gd name="T59" fmla="*/ 336 h 2200"/>
                <a:gd name="T60" fmla="*/ 93 w 1121"/>
                <a:gd name="T61" fmla="*/ 448 h 2200"/>
                <a:gd name="T62" fmla="*/ 169 w 1121"/>
                <a:gd name="T63" fmla="*/ 656 h 2200"/>
                <a:gd name="T64" fmla="*/ 287 w 1121"/>
                <a:gd name="T65" fmla="*/ 808 h 2200"/>
                <a:gd name="T66" fmla="*/ 388 w 1121"/>
                <a:gd name="T67" fmla="*/ 944 h 2200"/>
                <a:gd name="T68" fmla="*/ 287 w 1121"/>
                <a:gd name="T69" fmla="*/ 1152 h 2200"/>
                <a:gd name="T70" fmla="*/ 304 w 1121"/>
                <a:gd name="T71" fmla="*/ 1264 h 2200"/>
                <a:gd name="T72" fmla="*/ 396 w 1121"/>
                <a:gd name="T73" fmla="*/ 1296 h 2200"/>
                <a:gd name="T74" fmla="*/ 346 w 1121"/>
                <a:gd name="T75" fmla="*/ 1312 h 2200"/>
                <a:gd name="T76" fmla="*/ 287 w 1121"/>
                <a:gd name="T77" fmla="*/ 1368 h 2200"/>
                <a:gd name="T78" fmla="*/ 287 w 1121"/>
                <a:gd name="T79" fmla="*/ 1408 h 2200"/>
                <a:gd name="T80" fmla="*/ 329 w 1121"/>
                <a:gd name="T81" fmla="*/ 1568 h 2200"/>
                <a:gd name="T82" fmla="*/ 354 w 1121"/>
                <a:gd name="T83" fmla="*/ 1680 h 2200"/>
                <a:gd name="T84" fmla="*/ 413 w 1121"/>
                <a:gd name="T85" fmla="*/ 1768 h 2200"/>
                <a:gd name="T86" fmla="*/ 481 w 1121"/>
                <a:gd name="T87" fmla="*/ 1776 h 2200"/>
                <a:gd name="T88" fmla="*/ 573 w 1121"/>
                <a:gd name="T89" fmla="*/ 1776 h 2200"/>
                <a:gd name="T90" fmla="*/ 649 w 1121"/>
                <a:gd name="T91" fmla="*/ 1840 h 2200"/>
                <a:gd name="T92" fmla="*/ 683 w 1121"/>
                <a:gd name="T93" fmla="*/ 1904 h 2200"/>
                <a:gd name="T94" fmla="*/ 767 w 1121"/>
                <a:gd name="T95" fmla="*/ 1960 h 2200"/>
                <a:gd name="T96" fmla="*/ 843 w 1121"/>
                <a:gd name="T97" fmla="*/ 2024 h 2200"/>
                <a:gd name="T98" fmla="*/ 767 w 1121"/>
                <a:gd name="T99" fmla="*/ 2072 h 2200"/>
                <a:gd name="T100" fmla="*/ 809 w 1121"/>
                <a:gd name="T101" fmla="*/ 2136 h 2200"/>
                <a:gd name="T102" fmla="*/ 877 w 1121"/>
                <a:gd name="T103" fmla="*/ 2128 h 2200"/>
                <a:gd name="T104" fmla="*/ 1011 w 1121"/>
                <a:gd name="T105" fmla="*/ 2112 h 2200"/>
                <a:gd name="T106" fmla="*/ 1054 w 1121"/>
                <a:gd name="T107" fmla="*/ 2192 h 2200"/>
                <a:gd name="T108" fmla="*/ 1113 w 1121"/>
                <a:gd name="T109" fmla="*/ 1360 h 2200"/>
                <a:gd name="T110" fmla="*/ 1014 w 1121"/>
                <a:gd name="T111" fmla="*/ 13 h 22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121" h="2200">
                  <a:moveTo>
                    <a:pt x="1014" y="13"/>
                  </a:moveTo>
                  <a:lnTo>
                    <a:pt x="1011" y="6"/>
                  </a:lnTo>
                  <a:lnTo>
                    <a:pt x="995" y="64"/>
                  </a:lnTo>
                  <a:lnTo>
                    <a:pt x="1011" y="112"/>
                  </a:lnTo>
                  <a:lnTo>
                    <a:pt x="1011" y="136"/>
                  </a:lnTo>
                  <a:lnTo>
                    <a:pt x="1003" y="160"/>
                  </a:lnTo>
                  <a:lnTo>
                    <a:pt x="961" y="184"/>
                  </a:lnTo>
                  <a:lnTo>
                    <a:pt x="936" y="184"/>
                  </a:lnTo>
                  <a:lnTo>
                    <a:pt x="919" y="168"/>
                  </a:lnTo>
                  <a:lnTo>
                    <a:pt x="902" y="160"/>
                  </a:lnTo>
                  <a:lnTo>
                    <a:pt x="893" y="168"/>
                  </a:lnTo>
                  <a:lnTo>
                    <a:pt x="877" y="168"/>
                  </a:lnTo>
                  <a:lnTo>
                    <a:pt x="877" y="144"/>
                  </a:lnTo>
                  <a:lnTo>
                    <a:pt x="877" y="112"/>
                  </a:lnTo>
                  <a:lnTo>
                    <a:pt x="893" y="88"/>
                  </a:lnTo>
                  <a:lnTo>
                    <a:pt x="902" y="64"/>
                  </a:lnTo>
                  <a:lnTo>
                    <a:pt x="893" y="48"/>
                  </a:lnTo>
                  <a:lnTo>
                    <a:pt x="851" y="16"/>
                  </a:lnTo>
                  <a:lnTo>
                    <a:pt x="801" y="24"/>
                  </a:lnTo>
                  <a:lnTo>
                    <a:pt x="750" y="40"/>
                  </a:lnTo>
                  <a:lnTo>
                    <a:pt x="700" y="48"/>
                  </a:lnTo>
                  <a:lnTo>
                    <a:pt x="742" y="64"/>
                  </a:lnTo>
                  <a:lnTo>
                    <a:pt x="784" y="88"/>
                  </a:lnTo>
                  <a:lnTo>
                    <a:pt x="809" y="176"/>
                  </a:lnTo>
                  <a:lnTo>
                    <a:pt x="818" y="200"/>
                  </a:lnTo>
                  <a:lnTo>
                    <a:pt x="843" y="200"/>
                  </a:lnTo>
                  <a:lnTo>
                    <a:pt x="877" y="224"/>
                  </a:lnTo>
                  <a:lnTo>
                    <a:pt x="902" y="264"/>
                  </a:lnTo>
                  <a:lnTo>
                    <a:pt x="910" y="312"/>
                  </a:lnTo>
                  <a:lnTo>
                    <a:pt x="851" y="304"/>
                  </a:lnTo>
                  <a:lnTo>
                    <a:pt x="801" y="312"/>
                  </a:lnTo>
                  <a:lnTo>
                    <a:pt x="784" y="320"/>
                  </a:lnTo>
                  <a:lnTo>
                    <a:pt x="784" y="328"/>
                  </a:lnTo>
                  <a:lnTo>
                    <a:pt x="776" y="360"/>
                  </a:lnTo>
                  <a:lnTo>
                    <a:pt x="750" y="400"/>
                  </a:lnTo>
                  <a:lnTo>
                    <a:pt x="725" y="448"/>
                  </a:lnTo>
                  <a:lnTo>
                    <a:pt x="717" y="480"/>
                  </a:lnTo>
                  <a:lnTo>
                    <a:pt x="733" y="496"/>
                  </a:lnTo>
                  <a:lnTo>
                    <a:pt x="818" y="560"/>
                  </a:lnTo>
                  <a:lnTo>
                    <a:pt x="750" y="584"/>
                  </a:lnTo>
                  <a:lnTo>
                    <a:pt x="666" y="584"/>
                  </a:lnTo>
                  <a:lnTo>
                    <a:pt x="599" y="568"/>
                  </a:lnTo>
                  <a:lnTo>
                    <a:pt x="582" y="584"/>
                  </a:lnTo>
                  <a:lnTo>
                    <a:pt x="573" y="608"/>
                  </a:lnTo>
                  <a:lnTo>
                    <a:pt x="607" y="640"/>
                  </a:lnTo>
                  <a:lnTo>
                    <a:pt x="658" y="648"/>
                  </a:lnTo>
                  <a:lnTo>
                    <a:pt x="683" y="648"/>
                  </a:lnTo>
                  <a:lnTo>
                    <a:pt x="700" y="664"/>
                  </a:lnTo>
                  <a:lnTo>
                    <a:pt x="700" y="680"/>
                  </a:lnTo>
                  <a:lnTo>
                    <a:pt x="683" y="704"/>
                  </a:lnTo>
                  <a:lnTo>
                    <a:pt x="674" y="712"/>
                  </a:lnTo>
                  <a:lnTo>
                    <a:pt x="649" y="712"/>
                  </a:lnTo>
                  <a:lnTo>
                    <a:pt x="599" y="696"/>
                  </a:lnTo>
                  <a:lnTo>
                    <a:pt x="548" y="688"/>
                  </a:lnTo>
                  <a:lnTo>
                    <a:pt x="523" y="680"/>
                  </a:lnTo>
                  <a:lnTo>
                    <a:pt x="506" y="664"/>
                  </a:lnTo>
                  <a:lnTo>
                    <a:pt x="447" y="592"/>
                  </a:lnTo>
                  <a:lnTo>
                    <a:pt x="438" y="552"/>
                  </a:lnTo>
                  <a:lnTo>
                    <a:pt x="438" y="536"/>
                  </a:lnTo>
                  <a:lnTo>
                    <a:pt x="430" y="512"/>
                  </a:lnTo>
                  <a:lnTo>
                    <a:pt x="380" y="496"/>
                  </a:lnTo>
                  <a:lnTo>
                    <a:pt x="337" y="480"/>
                  </a:lnTo>
                  <a:lnTo>
                    <a:pt x="253" y="424"/>
                  </a:lnTo>
                  <a:lnTo>
                    <a:pt x="287" y="424"/>
                  </a:lnTo>
                  <a:lnTo>
                    <a:pt x="321" y="440"/>
                  </a:lnTo>
                  <a:lnTo>
                    <a:pt x="396" y="440"/>
                  </a:lnTo>
                  <a:lnTo>
                    <a:pt x="565" y="448"/>
                  </a:lnTo>
                  <a:lnTo>
                    <a:pt x="624" y="432"/>
                  </a:lnTo>
                  <a:lnTo>
                    <a:pt x="658" y="416"/>
                  </a:lnTo>
                  <a:lnTo>
                    <a:pt x="683" y="384"/>
                  </a:lnTo>
                  <a:lnTo>
                    <a:pt x="708" y="320"/>
                  </a:lnTo>
                  <a:lnTo>
                    <a:pt x="717" y="288"/>
                  </a:lnTo>
                  <a:lnTo>
                    <a:pt x="708" y="256"/>
                  </a:lnTo>
                  <a:lnTo>
                    <a:pt x="666" y="208"/>
                  </a:lnTo>
                  <a:lnTo>
                    <a:pt x="599" y="192"/>
                  </a:lnTo>
                  <a:lnTo>
                    <a:pt x="447" y="152"/>
                  </a:lnTo>
                  <a:lnTo>
                    <a:pt x="371" y="128"/>
                  </a:lnTo>
                  <a:lnTo>
                    <a:pt x="304" y="128"/>
                  </a:lnTo>
                  <a:lnTo>
                    <a:pt x="152" y="128"/>
                  </a:lnTo>
                  <a:lnTo>
                    <a:pt x="177" y="104"/>
                  </a:lnTo>
                  <a:lnTo>
                    <a:pt x="186" y="96"/>
                  </a:lnTo>
                  <a:lnTo>
                    <a:pt x="169" y="88"/>
                  </a:lnTo>
                  <a:lnTo>
                    <a:pt x="127" y="80"/>
                  </a:lnTo>
                  <a:lnTo>
                    <a:pt x="110" y="112"/>
                  </a:lnTo>
                  <a:lnTo>
                    <a:pt x="76" y="120"/>
                  </a:lnTo>
                  <a:lnTo>
                    <a:pt x="76" y="144"/>
                  </a:lnTo>
                  <a:lnTo>
                    <a:pt x="42" y="176"/>
                  </a:lnTo>
                  <a:lnTo>
                    <a:pt x="9" y="224"/>
                  </a:lnTo>
                  <a:lnTo>
                    <a:pt x="0" y="272"/>
                  </a:lnTo>
                  <a:lnTo>
                    <a:pt x="26" y="336"/>
                  </a:lnTo>
                  <a:lnTo>
                    <a:pt x="68" y="352"/>
                  </a:lnTo>
                  <a:lnTo>
                    <a:pt x="110" y="392"/>
                  </a:lnTo>
                  <a:lnTo>
                    <a:pt x="93" y="448"/>
                  </a:lnTo>
                  <a:lnTo>
                    <a:pt x="144" y="544"/>
                  </a:lnTo>
                  <a:lnTo>
                    <a:pt x="211" y="608"/>
                  </a:lnTo>
                  <a:lnTo>
                    <a:pt x="169" y="656"/>
                  </a:lnTo>
                  <a:lnTo>
                    <a:pt x="177" y="712"/>
                  </a:lnTo>
                  <a:lnTo>
                    <a:pt x="245" y="752"/>
                  </a:lnTo>
                  <a:lnTo>
                    <a:pt x="287" y="808"/>
                  </a:lnTo>
                  <a:lnTo>
                    <a:pt x="270" y="856"/>
                  </a:lnTo>
                  <a:lnTo>
                    <a:pt x="337" y="896"/>
                  </a:lnTo>
                  <a:lnTo>
                    <a:pt x="388" y="944"/>
                  </a:lnTo>
                  <a:lnTo>
                    <a:pt x="380" y="1008"/>
                  </a:lnTo>
                  <a:lnTo>
                    <a:pt x="337" y="1080"/>
                  </a:lnTo>
                  <a:lnTo>
                    <a:pt x="287" y="1152"/>
                  </a:lnTo>
                  <a:lnTo>
                    <a:pt x="262" y="1248"/>
                  </a:lnTo>
                  <a:lnTo>
                    <a:pt x="278" y="1232"/>
                  </a:lnTo>
                  <a:lnTo>
                    <a:pt x="304" y="1264"/>
                  </a:lnTo>
                  <a:lnTo>
                    <a:pt x="346" y="1280"/>
                  </a:lnTo>
                  <a:lnTo>
                    <a:pt x="396" y="1288"/>
                  </a:lnTo>
                  <a:lnTo>
                    <a:pt x="396" y="1296"/>
                  </a:lnTo>
                  <a:lnTo>
                    <a:pt x="388" y="1304"/>
                  </a:lnTo>
                  <a:lnTo>
                    <a:pt x="363" y="1312"/>
                  </a:lnTo>
                  <a:lnTo>
                    <a:pt x="346" y="1312"/>
                  </a:lnTo>
                  <a:lnTo>
                    <a:pt x="337" y="1336"/>
                  </a:lnTo>
                  <a:lnTo>
                    <a:pt x="287" y="1344"/>
                  </a:lnTo>
                  <a:lnTo>
                    <a:pt x="287" y="1368"/>
                  </a:lnTo>
                  <a:lnTo>
                    <a:pt x="287" y="1392"/>
                  </a:lnTo>
                  <a:lnTo>
                    <a:pt x="278" y="1392"/>
                  </a:lnTo>
                  <a:lnTo>
                    <a:pt x="287" y="1408"/>
                  </a:lnTo>
                  <a:lnTo>
                    <a:pt x="287" y="1456"/>
                  </a:lnTo>
                  <a:lnTo>
                    <a:pt x="287" y="1520"/>
                  </a:lnTo>
                  <a:lnTo>
                    <a:pt x="329" y="1568"/>
                  </a:lnTo>
                  <a:lnTo>
                    <a:pt x="312" y="1632"/>
                  </a:lnTo>
                  <a:lnTo>
                    <a:pt x="346" y="1640"/>
                  </a:lnTo>
                  <a:lnTo>
                    <a:pt x="354" y="1680"/>
                  </a:lnTo>
                  <a:lnTo>
                    <a:pt x="388" y="1712"/>
                  </a:lnTo>
                  <a:lnTo>
                    <a:pt x="413" y="1776"/>
                  </a:lnTo>
                  <a:lnTo>
                    <a:pt x="413" y="1768"/>
                  </a:lnTo>
                  <a:lnTo>
                    <a:pt x="438" y="1768"/>
                  </a:lnTo>
                  <a:lnTo>
                    <a:pt x="464" y="1784"/>
                  </a:lnTo>
                  <a:lnTo>
                    <a:pt x="481" y="1776"/>
                  </a:lnTo>
                  <a:lnTo>
                    <a:pt x="514" y="1784"/>
                  </a:lnTo>
                  <a:lnTo>
                    <a:pt x="531" y="1800"/>
                  </a:lnTo>
                  <a:lnTo>
                    <a:pt x="573" y="1776"/>
                  </a:lnTo>
                  <a:lnTo>
                    <a:pt x="607" y="1784"/>
                  </a:lnTo>
                  <a:lnTo>
                    <a:pt x="641" y="1808"/>
                  </a:lnTo>
                  <a:lnTo>
                    <a:pt x="649" y="1840"/>
                  </a:lnTo>
                  <a:lnTo>
                    <a:pt x="649" y="1872"/>
                  </a:lnTo>
                  <a:lnTo>
                    <a:pt x="683" y="1888"/>
                  </a:lnTo>
                  <a:lnTo>
                    <a:pt x="683" y="1904"/>
                  </a:lnTo>
                  <a:lnTo>
                    <a:pt x="717" y="1928"/>
                  </a:lnTo>
                  <a:lnTo>
                    <a:pt x="759" y="1936"/>
                  </a:lnTo>
                  <a:lnTo>
                    <a:pt x="767" y="1960"/>
                  </a:lnTo>
                  <a:lnTo>
                    <a:pt x="835" y="1976"/>
                  </a:lnTo>
                  <a:lnTo>
                    <a:pt x="860" y="2000"/>
                  </a:lnTo>
                  <a:lnTo>
                    <a:pt x="843" y="2024"/>
                  </a:lnTo>
                  <a:lnTo>
                    <a:pt x="826" y="2040"/>
                  </a:lnTo>
                  <a:lnTo>
                    <a:pt x="776" y="2048"/>
                  </a:lnTo>
                  <a:lnTo>
                    <a:pt x="767" y="2072"/>
                  </a:lnTo>
                  <a:lnTo>
                    <a:pt x="792" y="2088"/>
                  </a:lnTo>
                  <a:lnTo>
                    <a:pt x="792" y="2112"/>
                  </a:lnTo>
                  <a:lnTo>
                    <a:pt x="809" y="2136"/>
                  </a:lnTo>
                  <a:lnTo>
                    <a:pt x="835" y="2168"/>
                  </a:lnTo>
                  <a:lnTo>
                    <a:pt x="868" y="2168"/>
                  </a:lnTo>
                  <a:lnTo>
                    <a:pt x="877" y="2128"/>
                  </a:lnTo>
                  <a:lnTo>
                    <a:pt x="910" y="2128"/>
                  </a:lnTo>
                  <a:lnTo>
                    <a:pt x="969" y="2096"/>
                  </a:lnTo>
                  <a:lnTo>
                    <a:pt x="1011" y="2112"/>
                  </a:lnTo>
                  <a:lnTo>
                    <a:pt x="1054" y="2136"/>
                  </a:lnTo>
                  <a:lnTo>
                    <a:pt x="1037" y="2152"/>
                  </a:lnTo>
                  <a:lnTo>
                    <a:pt x="1054" y="2192"/>
                  </a:lnTo>
                  <a:lnTo>
                    <a:pt x="1079" y="2200"/>
                  </a:lnTo>
                  <a:lnTo>
                    <a:pt x="1113" y="2200"/>
                  </a:lnTo>
                  <a:lnTo>
                    <a:pt x="1113" y="1360"/>
                  </a:lnTo>
                  <a:lnTo>
                    <a:pt x="1121" y="0"/>
                  </a:lnTo>
                  <a:lnTo>
                    <a:pt x="1116" y="8"/>
                  </a:lnTo>
                  <a:lnTo>
                    <a:pt x="101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04" name="Freeform 98"/>
            <p:cNvSpPr>
              <a:spLocks/>
            </p:cNvSpPr>
            <p:nvPr/>
          </p:nvSpPr>
          <p:spPr bwMode="auto">
            <a:xfrm>
              <a:off x="4679" y="1384"/>
              <a:ext cx="337" cy="248"/>
            </a:xfrm>
            <a:custGeom>
              <a:avLst/>
              <a:gdLst>
                <a:gd name="T0" fmla="*/ 295 w 337"/>
                <a:gd name="T1" fmla="*/ 128 h 248"/>
                <a:gd name="T2" fmla="*/ 295 w 337"/>
                <a:gd name="T3" fmla="*/ 64 h 248"/>
                <a:gd name="T4" fmla="*/ 295 w 337"/>
                <a:gd name="T5" fmla="*/ 16 h 248"/>
                <a:gd name="T6" fmla="*/ 286 w 337"/>
                <a:gd name="T7" fmla="*/ 0 h 248"/>
                <a:gd name="T8" fmla="*/ 236 w 337"/>
                <a:gd name="T9" fmla="*/ 8 h 248"/>
                <a:gd name="T10" fmla="*/ 126 w 337"/>
                <a:gd name="T11" fmla="*/ 16 h 248"/>
                <a:gd name="T12" fmla="*/ 67 w 337"/>
                <a:gd name="T13" fmla="*/ 40 h 248"/>
                <a:gd name="T14" fmla="*/ 25 w 337"/>
                <a:gd name="T15" fmla="*/ 64 h 248"/>
                <a:gd name="T16" fmla="*/ 8 w 337"/>
                <a:gd name="T17" fmla="*/ 88 h 248"/>
                <a:gd name="T18" fmla="*/ 0 w 337"/>
                <a:gd name="T19" fmla="*/ 112 h 248"/>
                <a:gd name="T20" fmla="*/ 25 w 337"/>
                <a:gd name="T21" fmla="*/ 128 h 248"/>
                <a:gd name="T22" fmla="*/ 17 w 337"/>
                <a:gd name="T23" fmla="*/ 152 h 248"/>
                <a:gd name="T24" fmla="*/ 25 w 337"/>
                <a:gd name="T25" fmla="*/ 176 h 248"/>
                <a:gd name="T26" fmla="*/ 42 w 337"/>
                <a:gd name="T27" fmla="*/ 184 h 248"/>
                <a:gd name="T28" fmla="*/ 67 w 337"/>
                <a:gd name="T29" fmla="*/ 184 h 248"/>
                <a:gd name="T30" fmla="*/ 93 w 337"/>
                <a:gd name="T31" fmla="*/ 176 h 248"/>
                <a:gd name="T32" fmla="*/ 101 w 337"/>
                <a:gd name="T33" fmla="*/ 240 h 248"/>
                <a:gd name="T34" fmla="*/ 152 w 337"/>
                <a:gd name="T35" fmla="*/ 208 h 248"/>
                <a:gd name="T36" fmla="*/ 194 w 337"/>
                <a:gd name="T37" fmla="*/ 208 h 248"/>
                <a:gd name="T38" fmla="*/ 261 w 337"/>
                <a:gd name="T39" fmla="*/ 248 h 248"/>
                <a:gd name="T40" fmla="*/ 303 w 337"/>
                <a:gd name="T41" fmla="*/ 240 h 248"/>
                <a:gd name="T42" fmla="*/ 320 w 337"/>
                <a:gd name="T43" fmla="*/ 240 h 248"/>
                <a:gd name="T44" fmla="*/ 337 w 337"/>
                <a:gd name="T45" fmla="*/ 176 h 248"/>
                <a:gd name="T46" fmla="*/ 295 w 337"/>
                <a:gd name="T47" fmla="*/ 128 h 24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37" h="248">
                  <a:moveTo>
                    <a:pt x="295" y="128"/>
                  </a:moveTo>
                  <a:lnTo>
                    <a:pt x="295" y="64"/>
                  </a:lnTo>
                  <a:lnTo>
                    <a:pt x="295" y="16"/>
                  </a:lnTo>
                  <a:lnTo>
                    <a:pt x="286" y="0"/>
                  </a:lnTo>
                  <a:lnTo>
                    <a:pt x="236" y="8"/>
                  </a:lnTo>
                  <a:lnTo>
                    <a:pt x="126" y="16"/>
                  </a:lnTo>
                  <a:lnTo>
                    <a:pt x="67" y="40"/>
                  </a:lnTo>
                  <a:lnTo>
                    <a:pt x="25" y="64"/>
                  </a:lnTo>
                  <a:lnTo>
                    <a:pt x="8" y="88"/>
                  </a:lnTo>
                  <a:lnTo>
                    <a:pt x="0" y="112"/>
                  </a:lnTo>
                  <a:lnTo>
                    <a:pt x="25" y="128"/>
                  </a:lnTo>
                  <a:lnTo>
                    <a:pt x="17" y="152"/>
                  </a:lnTo>
                  <a:lnTo>
                    <a:pt x="25" y="176"/>
                  </a:lnTo>
                  <a:lnTo>
                    <a:pt x="42" y="184"/>
                  </a:lnTo>
                  <a:lnTo>
                    <a:pt x="67" y="184"/>
                  </a:lnTo>
                  <a:lnTo>
                    <a:pt x="93" y="176"/>
                  </a:lnTo>
                  <a:lnTo>
                    <a:pt x="101" y="240"/>
                  </a:lnTo>
                  <a:lnTo>
                    <a:pt x="152" y="208"/>
                  </a:lnTo>
                  <a:lnTo>
                    <a:pt x="194" y="208"/>
                  </a:lnTo>
                  <a:lnTo>
                    <a:pt x="261" y="248"/>
                  </a:lnTo>
                  <a:lnTo>
                    <a:pt x="303" y="240"/>
                  </a:lnTo>
                  <a:lnTo>
                    <a:pt x="320" y="240"/>
                  </a:lnTo>
                  <a:lnTo>
                    <a:pt x="337" y="176"/>
                  </a:lnTo>
                  <a:lnTo>
                    <a:pt x="295" y="128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05" name="Freeform 99"/>
            <p:cNvSpPr>
              <a:spLocks/>
            </p:cNvSpPr>
            <p:nvPr/>
          </p:nvSpPr>
          <p:spPr bwMode="auto">
            <a:xfrm>
              <a:off x="4687" y="2"/>
              <a:ext cx="1115" cy="2190"/>
            </a:xfrm>
            <a:custGeom>
              <a:avLst/>
              <a:gdLst>
                <a:gd name="T0" fmla="*/ 1011 w 1115"/>
                <a:gd name="T1" fmla="*/ 102 h 2190"/>
                <a:gd name="T2" fmla="*/ 961 w 1115"/>
                <a:gd name="T3" fmla="*/ 174 h 2190"/>
                <a:gd name="T4" fmla="*/ 902 w 1115"/>
                <a:gd name="T5" fmla="*/ 150 h 2190"/>
                <a:gd name="T6" fmla="*/ 877 w 1115"/>
                <a:gd name="T7" fmla="*/ 134 h 2190"/>
                <a:gd name="T8" fmla="*/ 902 w 1115"/>
                <a:gd name="T9" fmla="*/ 54 h 2190"/>
                <a:gd name="T10" fmla="*/ 801 w 1115"/>
                <a:gd name="T11" fmla="*/ 14 h 2190"/>
                <a:gd name="T12" fmla="*/ 742 w 1115"/>
                <a:gd name="T13" fmla="*/ 54 h 2190"/>
                <a:gd name="T14" fmla="*/ 818 w 1115"/>
                <a:gd name="T15" fmla="*/ 190 h 2190"/>
                <a:gd name="T16" fmla="*/ 902 w 1115"/>
                <a:gd name="T17" fmla="*/ 254 h 2190"/>
                <a:gd name="T18" fmla="*/ 801 w 1115"/>
                <a:gd name="T19" fmla="*/ 302 h 2190"/>
                <a:gd name="T20" fmla="*/ 776 w 1115"/>
                <a:gd name="T21" fmla="*/ 350 h 2190"/>
                <a:gd name="T22" fmla="*/ 717 w 1115"/>
                <a:gd name="T23" fmla="*/ 470 h 2190"/>
                <a:gd name="T24" fmla="*/ 750 w 1115"/>
                <a:gd name="T25" fmla="*/ 574 h 2190"/>
                <a:gd name="T26" fmla="*/ 582 w 1115"/>
                <a:gd name="T27" fmla="*/ 574 h 2190"/>
                <a:gd name="T28" fmla="*/ 658 w 1115"/>
                <a:gd name="T29" fmla="*/ 638 h 2190"/>
                <a:gd name="T30" fmla="*/ 700 w 1115"/>
                <a:gd name="T31" fmla="*/ 670 h 2190"/>
                <a:gd name="T32" fmla="*/ 649 w 1115"/>
                <a:gd name="T33" fmla="*/ 702 h 2190"/>
                <a:gd name="T34" fmla="*/ 523 w 1115"/>
                <a:gd name="T35" fmla="*/ 670 h 2190"/>
                <a:gd name="T36" fmla="*/ 438 w 1115"/>
                <a:gd name="T37" fmla="*/ 542 h 2190"/>
                <a:gd name="T38" fmla="*/ 380 w 1115"/>
                <a:gd name="T39" fmla="*/ 486 h 2190"/>
                <a:gd name="T40" fmla="*/ 287 w 1115"/>
                <a:gd name="T41" fmla="*/ 414 h 2190"/>
                <a:gd name="T42" fmla="*/ 565 w 1115"/>
                <a:gd name="T43" fmla="*/ 438 h 2190"/>
                <a:gd name="T44" fmla="*/ 683 w 1115"/>
                <a:gd name="T45" fmla="*/ 374 h 2190"/>
                <a:gd name="T46" fmla="*/ 708 w 1115"/>
                <a:gd name="T47" fmla="*/ 246 h 2190"/>
                <a:gd name="T48" fmla="*/ 447 w 1115"/>
                <a:gd name="T49" fmla="*/ 142 h 2190"/>
                <a:gd name="T50" fmla="*/ 152 w 1115"/>
                <a:gd name="T51" fmla="*/ 118 h 2190"/>
                <a:gd name="T52" fmla="*/ 169 w 1115"/>
                <a:gd name="T53" fmla="*/ 78 h 2190"/>
                <a:gd name="T54" fmla="*/ 76 w 1115"/>
                <a:gd name="T55" fmla="*/ 110 h 2190"/>
                <a:gd name="T56" fmla="*/ 9 w 1115"/>
                <a:gd name="T57" fmla="*/ 214 h 2190"/>
                <a:gd name="T58" fmla="*/ 68 w 1115"/>
                <a:gd name="T59" fmla="*/ 342 h 2190"/>
                <a:gd name="T60" fmla="*/ 144 w 1115"/>
                <a:gd name="T61" fmla="*/ 534 h 2190"/>
                <a:gd name="T62" fmla="*/ 177 w 1115"/>
                <a:gd name="T63" fmla="*/ 702 h 2190"/>
                <a:gd name="T64" fmla="*/ 270 w 1115"/>
                <a:gd name="T65" fmla="*/ 846 h 2190"/>
                <a:gd name="T66" fmla="*/ 380 w 1115"/>
                <a:gd name="T67" fmla="*/ 998 h 2190"/>
                <a:gd name="T68" fmla="*/ 262 w 1115"/>
                <a:gd name="T69" fmla="*/ 1238 h 2190"/>
                <a:gd name="T70" fmla="*/ 346 w 1115"/>
                <a:gd name="T71" fmla="*/ 1270 h 2190"/>
                <a:gd name="T72" fmla="*/ 388 w 1115"/>
                <a:gd name="T73" fmla="*/ 1294 h 2190"/>
                <a:gd name="T74" fmla="*/ 337 w 1115"/>
                <a:gd name="T75" fmla="*/ 1326 h 2190"/>
                <a:gd name="T76" fmla="*/ 287 w 1115"/>
                <a:gd name="T77" fmla="*/ 1382 h 2190"/>
                <a:gd name="T78" fmla="*/ 287 w 1115"/>
                <a:gd name="T79" fmla="*/ 1446 h 2190"/>
                <a:gd name="T80" fmla="*/ 312 w 1115"/>
                <a:gd name="T81" fmla="*/ 1622 h 2190"/>
                <a:gd name="T82" fmla="*/ 388 w 1115"/>
                <a:gd name="T83" fmla="*/ 1702 h 2190"/>
                <a:gd name="T84" fmla="*/ 438 w 1115"/>
                <a:gd name="T85" fmla="*/ 1758 h 2190"/>
                <a:gd name="T86" fmla="*/ 514 w 1115"/>
                <a:gd name="T87" fmla="*/ 1774 h 2190"/>
                <a:gd name="T88" fmla="*/ 607 w 1115"/>
                <a:gd name="T89" fmla="*/ 1774 h 2190"/>
                <a:gd name="T90" fmla="*/ 649 w 1115"/>
                <a:gd name="T91" fmla="*/ 1862 h 2190"/>
                <a:gd name="T92" fmla="*/ 717 w 1115"/>
                <a:gd name="T93" fmla="*/ 1918 h 2190"/>
                <a:gd name="T94" fmla="*/ 835 w 1115"/>
                <a:gd name="T95" fmla="*/ 1966 h 2190"/>
                <a:gd name="T96" fmla="*/ 826 w 1115"/>
                <a:gd name="T97" fmla="*/ 2030 h 2190"/>
                <a:gd name="T98" fmla="*/ 792 w 1115"/>
                <a:gd name="T99" fmla="*/ 2078 h 2190"/>
                <a:gd name="T100" fmla="*/ 835 w 1115"/>
                <a:gd name="T101" fmla="*/ 2158 h 2190"/>
                <a:gd name="T102" fmla="*/ 877 w 1115"/>
                <a:gd name="T103" fmla="*/ 2118 h 2190"/>
                <a:gd name="T104" fmla="*/ 1011 w 1115"/>
                <a:gd name="T105" fmla="*/ 2102 h 2190"/>
                <a:gd name="T106" fmla="*/ 1054 w 1115"/>
                <a:gd name="T107" fmla="*/ 2182 h 2190"/>
                <a:gd name="T108" fmla="*/ 1115 w 1115"/>
                <a:gd name="T109" fmla="*/ 0 h 219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15" h="2190">
                  <a:moveTo>
                    <a:pt x="1011" y="0"/>
                  </a:moveTo>
                  <a:lnTo>
                    <a:pt x="995" y="54"/>
                  </a:lnTo>
                  <a:lnTo>
                    <a:pt x="1011" y="102"/>
                  </a:lnTo>
                  <a:lnTo>
                    <a:pt x="1011" y="126"/>
                  </a:lnTo>
                  <a:lnTo>
                    <a:pt x="1003" y="150"/>
                  </a:lnTo>
                  <a:lnTo>
                    <a:pt x="961" y="174"/>
                  </a:lnTo>
                  <a:lnTo>
                    <a:pt x="936" y="174"/>
                  </a:lnTo>
                  <a:lnTo>
                    <a:pt x="919" y="158"/>
                  </a:lnTo>
                  <a:lnTo>
                    <a:pt x="902" y="150"/>
                  </a:lnTo>
                  <a:lnTo>
                    <a:pt x="893" y="158"/>
                  </a:lnTo>
                  <a:lnTo>
                    <a:pt x="877" y="158"/>
                  </a:lnTo>
                  <a:lnTo>
                    <a:pt x="877" y="134"/>
                  </a:lnTo>
                  <a:lnTo>
                    <a:pt x="877" y="102"/>
                  </a:lnTo>
                  <a:lnTo>
                    <a:pt x="893" y="78"/>
                  </a:lnTo>
                  <a:lnTo>
                    <a:pt x="902" y="54"/>
                  </a:lnTo>
                  <a:lnTo>
                    <a:pt x="893" y="38"/>
                  </a:lnTo>
                  <a:lnTo>
                    <a:pt x="851" y="6"/>
                  </a:lnTo>
                  <a:lnTo>
                    <a:pt x="801" y="14"/>
                  </a:lnTo>
                  <a:lnTo>
                    <a:pt x="750" y="30"/>
                  </a:lnTo>
                  <a:lnTo>
                    <a:pt x="700" y="38"/>
                  </a:lnTo>
                  <a:lnTo>
                    <a:pt x="742" y="54"/>
                  </a:lnTo>
                  <a:lnTo>
                    <a:pt x="784" y="78"/>
                  </a:lnTo>
                  <a:lnTo>
                    <a:pt x="809" y="166"/>
                  </a:lnTo>
                  <a:lnTo>
                    <a:pt x="818" y="190"/>
                  </a:lnTo>
                  <a:lnTo>
                    <a:pt x="843" y="190"/>
                  </a:lnTo>
                  <a:lnTo>
                    <a:pt x="877" y="214"/>
                  </a:lnTo>
                  <a:lnTo>
                    <a:pt x="902" y="254"/>
                  </a:lnTo>
                  <a:lnTo>
                    <a:pt x="910" y="302"/>
                  </a:lnTo>
                  <a:lnTo>
                    <a:pt x="851" y="294"/>
                  </a:lnTo>
                  <a:lnTo>
                    <a:pt x="801" y="302"/>
                  </a:lnTo>
                  <a:lnTo>
                    <a:pt x="784" y="310"/>
                  </a:lnTo>
                  <a:lnTo>
                    <a:pt x="784" y="318"/>
                  </a:lnTo>
                  <a:lnTo>
                    <a:pt x="776" y="350"/>
                  </a:lnTo>
                  <a:lnTo>
                    <a:pt x="750" y="390"/>
                  </a:lnTo>
                  <a:lnTo>
                    <a:pt x="725" y="438"/>
                  </a:lnTo>
                  <a:lnTo>
                    <a:pt x="717" y="470"/>
                  </a:lnTo>
                  <a:lnTo>
                    <a:pt x="733" y="486"/>
                  </a:lnTo>
                  <a:lnTo>
                    <a:pt x="818" y="550"/>
                  </a:lnTo>
                  <a:lnTo>
                    <a:pt x="750" y="574"/>
                  </a:lnTo>
                  <a:lnTo>
                    <a:pt x="666" y="574"/>
                  </a:lnTo>
                  <a:lnTo>
                    <a:pt x="599" y="558"/>
                  </a:lnTo>
                  <a:lnTo>
                    <a:pt x="582" y="574"/>
                  </a:lnTo>
                  <a:lnTo>
                    <a:pt x="573" y="598"/>
                  </a:lnTo>
                  <a:lnTo>
                    <a:pt x="607" y="630"/>
                  </a:lnTo>
                  <a:lnTo>
                    <a:pt x="658" y="638"/>
                  </a:lnTo>
                  <a:lnTo>
                    <a:pt x="683" y="638"/>
                  </a:lnTo>
                  <a:lnTo>
                    <a:pt x="700" y="654"/>
                  </a:lnTo>
                  <a:lnTo>
                    <a:pt x="700" y="670"/>
                  </a:lnTo>
                  <a:lnTo>
                    <a:pt x="683" y="694"/>
                  </a:lnTo>
                  <a:lnTo>
                    <a:pt x="674" y="702"/>
                  </a:lnTo>
                  <a:lnTo>
                    <a:pt x="649" y="702"/>
                  </a:lnTo>
                  <a:lnTo>
                    <a:pt x="599" y="686"/>
                  </a:lnTo>
                  <a:lnTo>
                    <a:pt x="548" y="678"/>
                  </a:lnTo>
                  <a:lnTo>
                    <a:pt x="523" y="670"/>
                  </a:lnTo>
                  <a:lnTo>
                    <a:pt x="506" y="654"/>
                  </a:lnTo>
                  <a:lnTo>
                    <a:pt x="447" y="582"/>
                  </a:lnTo>
                  <a:lnTo>
                    <a:pt x="438" y="542"/>
                  </a:lnTo>
                  <a:lnTo>
                    <a:pt x="438" y="526"/>
                  </a:lnTo>
                  <a:lnTo>
                    <a:pt x="430" y="502"/>
                  </a:lnTo>
                  <a:lnTo>
                    <a:pt x="380" y="486"/>
                  </a:lnTo>
                  <a:lnTo>
                    <a:pt x="337" y="470"/>
                  </a:lnTo>
                  <a:lnTo>
                    <a:pt x="253" y="414"/>
                  </a:lnTo>
                  <a:lnTo>
                    <a:pt x="287" y="414"/>
                  </a:lnTo>
                  <a:lnTo>
                    <a:pt x="321" y="430"/>
                  </a:lnTo>
                  <a:lnTo>
                    <a:pt x="396" y="430"/>
                  </a:lnTo>
                  <a:lnTo>
                    <a:pt x="565" y="438"/>
                  </a:lnTo>
                  <a:lnTo>
                    <a:pt x="624" y="422"/>
                  </a:lnTo>
                  <a:lnTo>
                    <a:pt x="658" y="406"/>
                  </a:lnTo>
                  <a:lnTo>
                    <a:pt x="683" y="374"/>
                  </a:lnTo>
                  <a:lnTo>
                    <a:pt x="708" y="310"/>
                  </a:lnTo>
                  <a:lnTo>
                    <a:pt x="717" y="278"/>
                  </a:lnTo>
                  <a:lnTo>
                    <a:pt x="708" y="246"/>
                  </a:lnTo>
                  <a:lnTo>
                    <a:pt x="666" y="198"/>
                  </a:lnTo>
                  <a:lnTo>
                    <a:pt x="599" y="182"/>
                  </a:lnTo>
                  <a:lnTo>
                    <a:pt x="447" y="142"/>
                  </a:lnTo>
                  <a:lnTo>
                    <a:pt x="371" y="118"/>
                  </a:lnTo>
                  <a:lnTo>
                    <a:pt x="304" y="118"/>
                  </a:lnTo>
                  <a:lnTo>
                    <a:pt x="152" y="118"/>
                  </a:lnTo>
                  <a:lnTo>
                    <a:pt x="177" y="94"/>
                  </a:lnTo>
                  <a:lnTo>
                    <a:pt x="186" y="86"/>
                  </a:lnTo>
                  <a:lnTo>
                    <a:pt x="169" y="78"/>
                  </a:lnTo>
                  <a:lnTo>
                    <a:pt x="127" y="70"/>
                  </a:lnTo>
                  <a:lnTo>
                    <a:pt x="110" y="102"/>
                  </a:lnTo>
                  <a:lnTo>
                    <a:pt x="76" y="110"/>
                  </a:lnTo>
                  <a:lnTo>
                    <a:pt x="76" y="134"/>
                  </a:lnTo>
                  <a:lnTo>
                    <a:pt x="42" y="166"/>
                  </a:lnTo>
                  <a:lnTo>
                    <a:pt x="9" y="214"/>
                  </a:lnTo>
                  <a:lnTo>
                    <a:pt x="0" y="262"/>
                  </a:lnTo>
                  <a:lnTo>
                    <a:pt x="26" y="326"/>
                  </a:lnTo>
                  <a:lnTo>
                    <a:pt x="68" y="342"/>
                  </a:lnTo>
                  <a:lnTo>
                    <a:pt x="110" y="382"/>
                  </a:lnTo>
                  <a:lnTo>
                    <a:pt x="93" y="438"/>
                  </a:lnTo>
                  <a:lnTo>
                    <a:pt x="144" y="534"/>
                  </a:lnTo>
                  <a:lnTo>
                    <a:pt x="211" y="598"/>
                  </a:lnTo>
                  <a:lnTo>
                    <a:pt x="169" y="646"/>
                  </a:lnTo>
                  <a:lnTo>
                    <a:pt x="177" y="702"/>
                  </a:lnTo>
                  <a:lnTo>
                    <a:pt x="245" y="742"/>
                  </a:lnTo>
                  <a:lnTo>
                    <a:pt x="287" y="798"/>
                  </a:lnTo>
                  <a:lnTo>
                    <a:pt x="270" y="846"/>
                  </a:lnTo>
                  <a:lnTo>
                    <a:pt x="337" y="886"/>
                  </a:lnTo>
                  <a:lnTo>
                    <a:pt x="388" y="934"/>
                  </a:lnTo>
                  <a:lnTo>
                    <a:pt x="380" y="998"/>
                  </a:lnTo>
                  <a:lnTo>
                    <a:pt x="337" y="1070"/>
                  </a:lnTo>
                  <a:lnTo>
                    <a:pt x="287" y="1142"/>
                  </a:lnTo>
                  <a:lnTo>
                    <a:pt x="262" y="1238"/>
                  </a:lnTo>
                  <a:lnTo>
                    <a:pt x="278" y="1222"/>
                  </a:lnTo>
                  <a:lnTo>
                    <a:pt x="304" y="1254"/>
                  </a:lnTo>
                  <a:lnTo>
                    <a:pt x="346" y="1270"/>
                  </a:lnTo>
                  <a:lnTo>
                    <a:pt x="396" y="1278"/>
                  </a:lnTo>
                  <a:lnTo>
                    <a:pt x="396" y="1286"/>
                  </a:lnTo>
                  <a:lnTo>
                    <a:pt x="388" y="1294"/>
                  </a:lnTo>
                  <a:lnTo>
                    <a:pt x="363" y="1302"/>
                  </a:lnTo>
                  <a:lnTo>
                    <a:pt x="346" y="1302"/>
                  </a:lnTo>
                  <a:lnTo>
                    <a:pt x="337" y="1326"/>
                  </a:lnTo>
                  <a:lnTo>
                    <a:pt x="287" y="1334"/>
                  </a:lnTo>
                  <a:lnTo>
                    <a:pt x="287" y="1358"/>
                  </a:lnTo>
                  <a:lnTo>
                    <a:pt x="287" y="1382"/>
                  </a:lnTo>
                  <a:lnTo>
                    <a:pt x="278" y="1382"/>
                  </a:lnTo>
                  <a:lnTo>
                    <a:pt x="287" y="1398"/>
                  </a:lnTo>
                  <a:lnTo>
                    <a:pt x="287" y="1446"/>
                  </a:lnTo>
                  <a:lnTo>
                    <a:pt x="287" y="1510"/>
                  </a:lnTo>
                  <a:lnTo>
                    <a:pt x="329" y="1558"/>
                  </a:lnTo>
                  <a:lnTo>
                    <a:pt x="312" y="1622"/>
                  </a:lnTo>
                  <a:lnTo>
                    <a:pt x="346" y="1630"/>
                  </a:lnTo>
                  <a:lnTo>
                    <a:pt x="354" y="1670"/>
                  </a:lnTo>
                  <a:lnTo>
                    <a:pt x="388" y="1702"/>
                  </a:lnTo>
                  <a:lnTo>
                    <a:pt x="413" y="1766"/>
                  </a:lnTo>
                  <a:lnTo>
                    <a:pt x="413" y="1758"/>
                  </a:lnTo>
                  <a:lnTo>
                    <a:pt x="438" y="1758"/>
                  </a:lnTo>
                  <a:lnTo>
                    <a:pt x="464" y="1774"/>
                  </a:lnTo>
                  <a:lnTo>
                    <a:pt x="481" y="1766"/>
                  </a:lnTo>
                  <a:lnTo>
                    <a:pt x="514" y="1774"/>
                  </a:lnTo>
                  <a:lnTo>
                    <a:pt x="531" y="1790"/>
                  </a:lnTo>
                  <a:lnTo>
                    <a:pt x="573" y="1766"/>
                  </a:lnTo>
                  <a:lnTo>
                    <a:pt x="607" y="1774"/>
                  </a:lnTo>
                  <a:lnTo>
                    <a:pt x="641" y="1798"/>
                  </a:lnTo>
                  <a:lnTo>
                    <a:pt x="649" y="1830"/>
                  </a:lnTo>
                  <a:lnTo>
                    <a:pt x="649" y="1862"/>
                  </a:lnTo>
                  <a:lnTo>
                    <a:pt x="683" y="1878"/>
                  </a:lnTo>
                  <a:lnTo>
                    <a:pt x="683" y="1894"/>
                  </a:lnTo>
                  <a:lnTo>
                    <a:pt x="717" y="1918"/>
                  </a:lnTo>
                  <a:lnTo>
                    <a:pt x="759" y="1926"/>
                  </a:lnTo>
                  <a:lnTo>
                    <a:pt x="767" y="1950"/>
                  </a:lnTo>
                  <a:lnTo>
                    <a:pt x="835" y="1966"/>
                  </a:lnTo>
                  <a:lnTo>
                    <a:pt x="860" y="1990"/>
                  </a:lnTo>
                  <a:lnTo>
                    <a:pt x="843" y="2014"/>
                  </a:lnTo>
                  <a:lnTo>
                    <a:pt x="826" y="2030"/>
                  </a:lnTo>
                  <a:lnTo>
                    <a:pt x="776" y="2038"/>
                  </a:lnTo>
                  <a:lnTo>
                    <a:pt x="767" y="2062"/>
                  </a:lnTo>
                  <a:lnTo>
                    <a:pt x="792" y="2078"/>
                  </a:lnTo>
                  <a:lnTo>
                    <a:pt x="792" y="2102"/>
                  </a:lnTo>
                  <a:lnTo>
                    <a:pt x="809" y="2126"/>
                  </a:lnTo>
                  <a:lnTo>
                    <a:pt x="835" y="2158"/>
                  </a:lnTo>
                  <a:lnTo>
                    <a:pt x="868" y="2158"/>
                  </a:lnTo>
                  <a:lnTo>
                    <a:pt x="877" y="2118"/>
                  </a:lnTo>
                  <a:lnTo>
                    <a:pt x="910" y="2118"/>
                  </a:lnTo>
                  <a:lnTo>
                    <a:pt x="969" y="2086"/>
                  </a:lnTo>
                  <a:lnTo>
                    <a:pt x="1011" y="2102"/>
                  </a:lnTo>
                  <a:lnTo>
                    <a:pt x="1054" y="2126"/>
                  </a:lnTo>
                  <a:lnTo>
                    <a:pt x="1037" y="2142"/>
                  </a:lnTo>
                  <a:lnTo>
                    <a:pt x="1054" y="2182"/>
                  </a:lnTo>
                  <a:lnTo>
                    <a:pt x="1079" y="2190"/>
                  </a:lnTo>
                  <a:lnTo>
                    <a:pt x="1113" y="2190"/>
                  </a:lnTo>
                  <a:lnTo>
                    <a:pt x="1115" y="0"/>
                  </a:lnTo>
                  <a:lnTo>
                    <a:pt x="1011" y="0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06" name="Freeform 100"/>
            <p:cNvSpPr>
              <a:spLocks/>
            </p:cNvSpPr>
            <p:nvPr/>
          </p:nvSpPr>
          <p:spPr bwMode="auto">
            <a:xfrm>
              <a:off x="4274" y="136"/>
              <a:ext cx="801" cy="1272"/>
            </a:xfrm>
            <a:custGeom>
              <a:avLst/>
              <a:gdLst>
                <a:gd name="T0" fmla="*/ 683 w 801"/>
                <a:gd name="T1" fmla="*/ 720 h 1272"/>
                <a:gd name="T2" fmla="*/ 658 w 801"/>
                <a:gd name="T3" fmla="*/ 616 h 1272"/>
                <a:gd name="T4" fmla="*/ 582 w 801"/>
                <a:gd name="T5" fmla="*/ 520 h 1272"/>
                <a:gd name="T6" fmla="*/ 557 w 801"/>
                <a:gd name="T7" fmla="*/ 408 h 1272"/>
                <a:gd name="T8" fmla="*/ 523 w 801"/>
                <a:gd name="T9" fmla="*/ 256 h 1272"/>
                <a:gd name="T10" fmla="*/ 439 w 801"/>
                <a:gd name="T11" fmla="*/ 200 h 1272"/>
                <a:gd name="T12" fmla="*/ 422 w 801"/>
                <a:gd name="T13" fmla="*/ 88 h 1272"/>
                <a:gd name="T14" fmla="*/ 413 w 801"/>
                <a:gd name="T15" fmla="*/ 32 h 1272"/>
                <a:gd name="T16" fmla="*/ 295 w 801"/>
                <a:gd name="T17" fmla="*/ 0 h 1272"/>
                <a:gd name="T18" fmla="*/ 262 w 801"/>
                <a:gd name="T19" fmla="*/ 112 h 1272"/>
                <a:gd name="T20" fmla="*/ 186 w 801"/>
                <a:gd name="T21" fmla="*/ 168 h 1272"/>
                <a:gd name="T22" fmla="*/ 43 w 801"/>
                <a:gd name="T23" fmla="*/ 136 h 1272"/>
                <a:gd name="T24" fmla="*/ 51 w 801"/>
                <a:gd name="T25" fmla="*/ 216 h 1272"/>
                <a:gd name="T26" fmla="*/ 177 w 801"/>
                <a:gd name="T27" fmla="*/ 296 h 1272"/>
                <a:gd name="T28" fmla="*/ 220 w 801"/>
                <a:gd name="T29" fmla="*/ 368 h 1272"/>
                <a:gd name="T30" fmla="*/ 228 w 801"/>
                <a:gd name="T31" fmla="*/ 464 h 1272"/>
                <a:gd name="T32" fmla="*/ 262 w 801"/>
                <a:gd name="T33" fmla="*/ 552 h 1272"/>
                <a:gd name="T34" fmla="*/ 329 w 801"/>
                <a:gd name="T35" fmla="*/ 576 h 1272"/>
                <a:gd name="T36" fmla="*/ 354 w 801"/>
                <a:gd name="T37" fmla="*/ 600 h 1272"/>
                <a:gd name="T38" fmla="*/ 354 w 801"/>
                <a:gd name="T39" fmla="*/ 632 h 1272"/>
                <a:gd name="T40" fmla="*/ 236 w 801"/>
                <a:gd name="T41" fmla="*/ 832 h 1272"/>
                <a:gd name="T42" fmla="*/ 177 w 801"/>
                <a:gd name="T43" fmla="*/ 896 h 1272"/>
                <a:gd name="T44" fmla="*/ 186 w 801"/>
                <a:gd name="T45" fmla="*/ 976 h 1272"/>
                <a:gd name="T46" fmla="*/ 228 w 801"/>
                <a:gd name="T47" fmla="*/ 1080 h 1272"/>
                <a:gd name="T48" fmla="*/ 236 w 801"/>
                <a:gd name="T49" fmla="*/ 1160 h 1272"/>
                <a:gd name="T50" fmla="*/ 287 w 801"/>
                <a:gd name="T51" fmla="*/ 1208 h 1272"/>
                <a:gd name="T52" fmla="*/ 312 w 801"/>
                <a:gd name="T53" fmla="*/ 1272 h 1272"/>
                <a:gd name="T54" fmla="*/ 380 w 801"/>
                <a:gd name="T55" fmla="*/ 1264 h 1272"/>
                <a:gd name="T56" fmla="*/ 506 w 801"/>
                <a:gd name="T57" fmla="*/ 1192 h 1272"/>
                <a:gd name="T58" fmla="*/ 675 w 801"/>
                <a:gd name="T59" fmla="*/ 1112 h 1272"/>
                <a:gd name="T60" fmla="*/ 750 w 801"/>
                <a:gd name="T61" fmla="*/ 944 h 1272"/>
                <a:gd name="T62" fmla="*/ 801 w 801"/>
                <a:gd name="T63" fmla="*/ 808 h 12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801" h="1272">
                  <a:moveTo>
                    <a:pt x="750" y="760"/>
                  </a:moveTo>
                  <a:lnTo>
                    <a:pt x="683" y="720"/>
                  </a:lnTo>
                  <a:lnTo>
                    <a:pt x="700" y="672"/>
                  </a:lnTo>
                  <a:lnTo>
                    <a:pt x="658" y="616"/>
                  </a:lnTo>
                  <a:lnTo>
                    <a:pt x="590" y="576"/>
                  </a:lnTo>
                  <a:lnTo>
                    <a:pt x="582" y="520"/>
                  </a:lnTo>
                  <a:lnTo>
                    <a:pt x="624" y="472"/>
                  </a:lnTo>
                  <a:lnTo>
                    <a:pt x="557" y="408"/>
                  </a:lnTo>
                  <a:lnTo>
                    <a:pt x="506" y="312"/>
                  </a:lnTo>
                  <a:lnTo>
                    <a:pt x="523" y="256"/>
                  </a:lnTo>
                  <a:lnTo>
                    <a:pt x="481" y="216"/>
                  </a:lnTo>
                  <a:lnTo>
                    <a:pt x="439" y="200"/>
                  </a:lnTo>
                  <a:lnTo>
                    <a:pt x="413" y="136"/>
                  </a:lnTo>
                  <a:lnTo>
                    <a:pt x="422" y="88"/>
                  </a:lnTo>
                  <a:lnTo>
                    <a:pt x="430" y="72"/>
                  </a:lnTo>
                  <a:lnTo>
                    <a:pt x="413" y="32"/>
                  </a:lnTo>
                  <a:lnTo>
                    <a:pt x="346" y="0"/>
                  </a:lnTo>
                  <a:lnTo>
                    <a:pt x="295" y="0"/>
                  </a:lnTo>
                  <a:lnTo>
                    <a:pt x="262" y="40"/>
                  </a:lnTo>
                  <a:lnTo>
                    <a:pt x="262" y="112"/>
                  </a:lnTo>
                  <a:lnTo>
                    <a:pt x="245" y="184"/>
                  </a:lnTo>
                  <a:lnTo>
                    <a:pt x="186" y="168"/>
                  </a:lnTo>
                  <a:lnTo>
                    <a:pt x="144" y="184"/>
                  </a:lnTo>
                  <a:lnTo>
                    <a:pt x="43" y="136"/>
                  </a:lnTo>
                  <a:lnTo>
                    <a:pt x="0" y="160"/>
                  </a:lnTo>
                  <a:lnTo>
                    <a:pt x="51" y="216"/>
                  </a:lnTo>
                  <a:lnTo>
                    <a:pt x="144" y="256"/>
                  </a:lnTo>
                  <a:lnTo>
                    <a:pt x="177" y="296"/>
                  </a:lnTo>
                  <a:lnTo>
                    <a:pt x="177" y="336"/>
                  </a:lnTo>
                  <a:lnTo>
                    <a:pt x="220" y="368"/>
                  </a:lnTo>
                  <a:lnTo>
                    <a:pt x="220" y="416"/>
                  </a:lnTo>
                  <a:lnTo>
                    <a:pt x="228" y="464"/>
                  </a:lnTo>
                  <a:lnTo>
                    <a:pt x="245" y="504"/>
                  </a:lnTo>
                  <a:lnTo>
                    <a:pt x="262" y="552"/>
                  </a:lnTo>
                  <a:lnTo>
                    <a:pt x="295" y="560"/>
                  </a:lnTo>
                  <a:lnTo>
                    <a:pt x="329" y="576"/>
                  </a:lnTo>
                  <a:lnTo>
                    <a:pt x="354" y="584"/>
                  </a:lnTo>
                  <a:lnTo>
                    <a:pt x="354" y="600"/>
                  </a:lnTo>
                  <a:lnTo>
                    <a:pt x="363" y="616"/>
                  </a:lnTo>
                  <a:lnTo>
                    <a:pt x="354" y="632"/>
                  </a:lnTo>
                  <a:lnTo>
                    <a:pt x="321" y="696"/>
                  </a:lnTo>
                  <a:lnTo>
                    <a:pt x="236" y="832"/>
                  </a:lnTo>
                  <a:lnTo>
                    <a:pt x="203" y="864"/>
                  </a:lnTo>
                  <a:lnTo>
                    <a:pt x="177" y="896"/>
                  </a:lnTo>
                  <a:lnTo>
                    <a:pt x="177" y="936"/>
                  </a:lnTo>
                  <a:lnTo>
                    <a:pt x="186" y="976"/>
                  </a:lnTo>
                  <a:lnTo>
                    <a:pt x="211" y="1048"/>
                  </a:lnTo>
                  <a:lnTo>
                    <a:pt x="228" y="1080"/>
                  </a:lnTo>
                  <a:lnTo>
                    <a:pt x="228" y="1120"/>
                  </a:lnTo>
                  <a:lnTo>
                    <a:pt x="236" y="1160"/>
                  </a:lnTo>
                  <a:lnTo>
                    <a:pt x="253" y="1192"/>
                  </a:lnTo>
                  <a:lnTo>
                    <a:pt x="287" y="1208"/>
                  </a:lnTo>
                  <a:lnTo>
                    <a:pt x="321" y="1224"/>
                  </a:lnTo>
                  <a:lnTo>
                    <a:pt x="312" y="1272"/>
                  </a:lnTo>
                  <a:lnTo>
                    <a:pt x="363" y="1272"/>
                  </a:lnTo>
                  <a:lnTo>
                    <a:pt x="380" y="1264"/>
                  </a:lnTo>
                  <a:lnTo>
                    <a:pt x="405" y="1248"/>
                  </a:lnTo>
                  <a:lnTo>
                    <a:pt x="506" y="1192"/>
                  </a:lnTo>
                  <a:lnTo>
                    <a:pt x="599" y="1152"/>
                  </a:lnTo>
                  <a:lnTo>
                    <a:pt x="675" y="1112"/>
                  </a:lnTo>
                  <a:lnTo>
                    <a:pt x="700" y="1016"/>
                  </a:lnTo>
                  <a:lnTo>
                    <a:pt x="750" y="944"/>
                  </a:lnTo>
                  <a:lnTo>
                    <a:pt x="793" y="872"/>
                  </a:lnTo>
                  <a:lnTo>
                    <a:pt x="801" y="808"/>
                  </a:lnTo>
                  <a:lnTo>
                    <a:pt x="750" y="7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07" name="Freeform 101"/>
            <p:cNvSpPr>
              <a:spLocks/>
            </p:cNvSpPr>
            <p:nvPr/>
          </p:nvSpPr>
          <p:spPr bwMode="auto">
            <a:xfrm>
              <a:off x="3845" y="312"/>
              <a:ext cx="691" cy="1696"/>
            </a:xfrm>
            <a:custGeom>
              <a:avLst/>
              <a:gdLst>
                <a:gd name="T0" fmla="*/ 354 w 691"/>
                <a:gd name="T1" fmla="*/ 72 h 1696"/>
                <a:gd name="T2" fmla="*/ 295 w 691"/>
                <a:gd name="T3" fmla="*/ 128 h 1696"/>
                <a:gd name="T4" fmla="*/ 261 w 691"/>
                <a:gd name="T5" fmla="*/ 216 h 1696"/>
                <a:gd name="T6" fmla="*/ 210 w 691"/>
                <a:gd name="T7" fmla="*/ 312 h 1696"/>
                <a:gd name="T8" fmla="*/ 168 w 691"/>
                <a:gd name="T9" fmla="*/ 400 h 1696"/>
                <a:gd name="T10" fmla="*/ 118 w 691"/>
                <a:gd name="T11" fmla="*/ 576 h 1696"/>
                <a:gd name="T12" fmla="*/ 143 w 691"/>
                <a:gd name="T13" fmla="*/ 656 h 1696"/>
                <a:gd name="T14" fmla="*/ 33 w 691"/>
                <a:gd name="T15" fmla="*/ 736 h 1696"/>
                <a:gd name="T16" fmla="*/ 50 w 691"/>
                <a:gd name="T17" fmla="*/ 936 h 1696"/>
                <a:gd name="T18" fmla="*/ 92 w 691"/>
                <a:gd name="T19" fmla="*/ 1016 h 1696"/>
                <a:gd name="T20" fmla="*/ 67 w 691"/>
                <a:gd name="T21" fmla="*/ 1144 h 1696"/>
                <a:gd name="T22" fmla="*/ 17 w 691"/>
                <a:gd name="T23" fmla="*/ 1272 h 1696"/>
                <a:gd name="T24" fmla="*/ 8 w 691"/>
                <a:gd name="T25" fmla="*/ 1328 h 1696"/>
                <a:gd name="T26" fmla="*/ 42 w 691"/>
                <a:gd name="T27" fmla="*/ 1376 h 1696"/>
                <a:gd name="T28" fmla="*/ 84 w 691"/>
                <a:gd name="T29" fmla="*/ 1504 h 1696"/>
                <a:gd name="T30" fmla="*/ 118 w 691"/>
                <a:gd name="T31" fmla="*/ 1568 h 1696"/>
                <a:gd name="T32" fmla="*/ 109 w 691"/>
                <a:gd name="T33" fmla="*/ 1616 h 1696"/>
                <a:gd name="T34" fmla="*/ 135 w 691"/>
                <a:gd name="T35" fmla="*/ 1664 h 1696"/>
                <a:gd name="T36" fmla="*/ 202 w 691"/>
                <a:gd name="T37" fmla="*/ 1696 h 1696"/>
                <a:gd name="T38" fmla="*/ 244 w 691"/>
                <a:gd name="T39" fmla="*/ 1648 h 1696"/>
                <a:gd name="T40" fmla="*/ 286 w 691"/>
                <a:gd name="T41" fmla="*/ 1600 h 1696"/>
                <a:gd name="T42" fmla="*/ 387 w 691"/>
                <a:gd name="T43" fmla="*/ 1472 h 1696"/>
                <a:gd name="T44" fmla="*/ 387 w 691"/>
                <a:gd name="T45" fmla="*/ 1408 h 1696"/>
                <a:gd name="T46" fmla="*/ 396 w 691"/>
                <a:gd name="T47" fmla="*/ 1336 h 1696"/>
                <a:gd name="T48" fmla="*/ 421 w 691"/>
                <a:gd name="T49" fmla="*/ 1272 h 1696"/>
                <a:gd name="T50" fmla="*/ 497 w 691"/>
                <a:gd name="T51" fmla="*/ 1224 h 1696"/>
                <a:gd name="T52" fmla="*/ 505 w 691"/>
                <a:gd name="T53" fmla="*/ 1168 h 1696"/>
                <a:gd name="T54" fmla="*/ 480 w 691"/>
                <a:gd name="T55" fmla="*/ 1088 h 1696"/>
                <a:gd name="T56" fmla="*/ 396 w 691"/>
                <a:gd name="T57" fmla="*/ 1040 h 1696"/>
                <a:gd name="T58" fmla="*/ 387 w 691"/>
                <a:gd name="T59" fmla="*/ 984 h 1696"/>
                <a:gd name="T60" fmla="*/ 387 w 691"/>
                <a:gd name="T61" fmla="*/ 832 h 1696"/>
                <a:gd name="T62" fmla="*/ 480 w 691"/>
                <a:gd name="T63" fmla="*/ 704 h 1696"/>
                <a:gd name="T64" fmla="*/ 556 w 691"/>
                <a:gd name="T65" fmla="*/ 624 h 1696"/>
                <a:gd name="T66" fmla="*/ 581 w 691"/>
                <a:gd name="T67" fmla="*/ 560 h 1696"/>
                <a:gd name="T68" fmla="*/ 573 w 691"/>
                <a:gd name="T69" fmla="*/ 496 h 1696"/>
                <a:gd name="T70" fmla="*/ 606 w 691"/>
                <a:gd name="T71" fmla="*/ 424 h 1696"/>
                <a:gd name="T72" fmla="*/ 682 w 691"/>
                <a:gd name="T73" fmla="*/ 376 h 1696"/>
                <a:gd name="T74" fmla="*/ 674 w 691"/>
                <a:gd name="T75" fmla="*/ 328 h 1696"/>
                <a:gd name="T76" fmla="*/ 649 w 691"/>
                <a:gd name="T77" fmla="*/ 240 h 1696"/>
                <a:gd name="T78" fmla="*/ 606 w 691"/>
                <a:gd name="T79" fmla="*/ 160 h 1696"/>
                <a:gd name="T80" fmla="*/ 573 w 691"/>
                <a:gd name="T81" fmla="*/ 80 h 1696"/>
                <a:gd name="T82" fmla="*/ 446 w 691"/>
                <a:gd name="T83" fmla="*/ 0 h 1696"/>
                <a:gd name="T84" fmla="*/ 429 w 691"/>
                <a:gd name="T85" fmla="*/ 88 h 169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1" h="1696">
                  <a:moveTo>
                    <a:pt x="429" y="88"/>
                  </a:moveTo>
                  <a:lnTo>
                    <a:pt x="354" y="72"/>
                  </a:lnTo>
                  <a:lnTo>
                    <a:pt x="337" y="128"/>
                  </a:lnTo>
                  <a:lnTo>
                    <a:pt x="295" y="128"/>
                  </a:lnTo>
                  <a:lnTo>
                    <a:pt x="261" y="168"/>
                  </a:lnTo>
                  <a:lnTo>
                    <a:pt x="261" y="216"/>
                  </a:lnTo>
                  <a:lnTo>
                    <a:pt x="269" y="256"/>
                  </a:lnTo>
                  <a:lnTo>
                    <a:pt x="210" y="312"/>
                  </a:lnTo>
                  <a:lnTo>
                    <a:pt x="210" y="376"/>
                  </a:lnTo>
                  <a:lnTo>
                    <a:pt x="168" y="400"/>
                  </a:lnTo>
                  <a:lnTo>
                    <a:pt x="168" y="496"/>
                  </a:lnTo>
                  <a:lnTo>
                    <a:pt x="118" y="576"/>
                  </a:lnTo>
                  <a:lnTo>
                    <a:pt x="160" y="600"/>
                  </a:lnTo>
                  <a:lnTo>
                    <a:pt x="143" y="656"/>
                  </a:lnTo>
                  <a:lnTo>
                    <a:pt x="67" y="664"/>
                  </a:lnTo>
                  <a:lnTo>
                    <a:pt x="33" y="736"/>
                  </a:lnTo>
                  <a:lnTo>
                    <a:pt x="50" y="856"/>
                  </a:lnTo>
                  <a:lnTo>
                    <a:pt x="50" y="936"/>
                  </a:lnTo>
                  <a:lnTo>
                    <a:pt x="92" y="976"/>
                  </a:lnTo>
                  <a:lnTo>
                    <a:pt x="92" y="1016"/>
                  </a:lnTo>
                  <a:lnTo>
                    <a:pt x="67" y="1056"/>
                  </a:lnTo>
                  <a:lnTo>
                    <a:pt x="67" y="1144"/>
                  </a:lnTo>
                  <a:lnTo>
                    <a:pt x="33" y="1176"/>
                  </a:lnTo>
                  <a:lnTo>
                    <a:pt x="17" y="1272"/>
                  </a:lnTo>
                  <a:lnTo>
                    <a:pt x="0" y="1280"/>
                  </a:lnTo>
                  <a:lnTo>
                    <a:pt x="8" y="1328"/>
                  </a:lnTo>
                  <a:lnTo>
                    <a:pt x="33" y="1352"/>
                  </a:lnTo>
                  <a:lnTo>
                    <a:pt x="42" y="1376"/>
                  </a:lnTo>
                  <a:lnTo>
                    <a:pt x="42" y="1440"/>
                  </a:lnTo>
                  <a:lnTo>
                    <a:pt x="84" y="1504"/>
                  </a:lnTo>
                  <a:lnTo>
                    <a:pt x="109" y="1536"/>
                  </a:lnTo>
                  <a:lnTo>
                    <a:pt x="118" y="1568"/>
                  </a:lnTo>
                  <a:lnTo>
                    <a:pt x="109" y="1592"/>
                  </a:lnTo>
                  <a:lnTo>
                    <a:pt x="109" y="1616"/>
                  </a:lnTo>
                  <a:lnTo>
                    <a:pt x="126" y="1632"/>
                  </a:lnTo>
                  <a:lnTo>
                    <a:pt x="135" y="1664"/>
                  </a:lnTo>
                  <a:lnTo>
                    <a:pt x="135" y="1696"/>
                  </a:lnTo>
                  <a:lnTo>
                    <a:pt x="202" y="1696"/>
                  </a:lnTo>
                  <a:lnTo>
                    <a:pt x="236" y="1680"/>
                  </a:lnTo>
                  <a:lnTo>
                    <a:pt x="244" y="1648"/>
                  </a:lnTo>
                  <a:lnTo>
                    <a:pt x="261" y="1616"/>
                  </a:lnTo>
                  <a:lnTo>
                    <a:pt x="286" y="1600"/>
                  </a:lnTo>
                  <a:lnTo>
                    <a:pt x="354" y="1608"/>
                  </a:lnTo>
                  <a:lnTo>
                    <a:pt x="387" y="1472"/>
                  </a:lnTo>
                  <a:lnTo>
                    <a:pt x="396" y="1440"/>
                  </a:lnTo>
                  <a:lnTo>
                    <a:pt x="387" y="1408"/>
                  </a:lnTo>
                  <a:lnTo>
                    <a:pt x="387" y="1368"/>
                  </a:lnTo>
                  <a:lnTo>
                    <a:pt x="396" y="1336"/>
                  </a:lnTo>
                  <a:lnTo>
                    <a:pt x="404" y="1296"/>
                  </a:lnTo>
                  <a:lnTo>
                    <a:pt x="421" y="1272"/>
                  </a:lnTo>
                  <a:lnTo>
                    <a:pt x="472" y="1240"/>
                  </a:lnTo>
                  <a:lnTo>
                    <a:pt x="497" y="1224"/>
                  </a:lnTo>
                  <a:lnTo>
                    <a:pt x="497" y="1192"/>
                  </a:lnTo>
                  <a:lnTo>
                    <a:pt x="505" y="1168"/>
                  </a:lnTo>
                  <a:lnTo>
                    <a:pt x="522" y="1144"/>
                  </a:lnTo>
                  <a:lnTo>
                    <a:pt x="480" y="1088"/>
                  </a:lnTo>
                  <a:lnTo>
                    <a:pt x="413" y="1048"/>
                  </a:lnTo>
                  <a:lnTo>
                    <a:pt x="396" y="1040"/>
                  </a:lnTo>
                  <a:lnTo>
                    <a:pt x="387" y="1024"/>
                  </a:lnTo>
                  <a:lnTo>
                    <a:pt x="387" y="984"/>
                  </a:lnTo>
                  <a:lnTo>
                    <a:pt x="379" y="904"/>
                  </a:lnTo>
                  <a:lnTo>
                    <a:pt x="387" y="832"/>
                  </a:lnTo>
                  <a:lnTo>
                    <a:pt x="429" y="760"/>
                  </a:lnTo>
                  <a:lnTo>
                    <a:pt x="480" y="704"/>
                  </a:lnTo>
                  <a:lnTo>
                    <a:pt x="539" y="648"/>
                  </a:lnTo>
                  <a:lnTo>
                    <a:pt x="556" y="624"/>
                  </a:lnTo>
                  <a:lnTo>
                    <a:pt x="564" y="584"/>
                  </a:lnTo>
                  <a:lnTo>
                    <a:pt x="581" y="560"/>
                  </a:lnTo>
                  <a:lnTo>
                    <a:pt x="581" y="536"/>
                  </a:lnTo>
                  <a:lnTo>
                    <a:pt x="573" y="496"/>
                  </a:lnTo>
                  <a:lnTo>
                    <a:pt x="581" y="464"/>
                  </a:lnTo>
                  <a:lnTo>
                    <a:pt x="606" y="424"/>
                  </a:lnTo>
                  <a:lnTo>
                    <a:pt x="615" y="384"/>
                  </a:lnTo>
                  <a:lnTo>
                    <a:pt x="682" y="376"/>
                  </a:lnTo>
                  <a:lnTo>
                    <a:pt x="691" y="376"/>
                  </a:lnTo>
                  <a:lnTo>
                    <a:pt x="674" y="328"/>
                  </a:lnTo>
                  <a:lnTo>
                    <a:pt x="657" y="288"/>
                  </a:lnTo>
                  <a:lnTo>
                    <a:pt x="649" y="240"/>
                  </a:lnTo>
                  <a:lnTo>
                    <a:pt x="649" y="192"/>
                  </a:lnTo>
                  <a:lnTo>
                    <a:pt x="606" y="160"/>
                  </a:lnTo>
                  <a:lnTo>
                    <a:pt x="606" y="120"/>
                  </a:lnTo>
                  <a:lnTo>
                    <a:pt x="573" y="80"/>
                  </a:lnTo>
                  <a:lnTo>
                    <a:pt x="480" y="40"/>
                  </a:lnTo>
                  <a:lnTo>
                    <a:pt x="446" y="0"/>
                  </a:lnTo>
                  <a:lnTo>
                    <a:pt x="429" y="8"/>
                  </a:lnTo>
                  <a:lnTo>
                    <a:pt x="429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08" name="Freeform 102"/>
            <p:cNvSpPr>
              <a:spLocks/>
            </p:cNvSpPr>
            <p:nvPr/>
          </p:nvSpPr>
          <p:spPr bwMode="auto">
            <a:xfrm>
              <a:off x="4274" y="128"/>
              <a:ext cx="801" cy="1272"/>
            </a:xfrm>
            <a:custGeom>
              <a:avLst/>
              <a:gdLst>
                <a:gd name="T0" fmla="*/ 683 w 801"/>
                <a:gd name="T1" fmla="*/ 720 h 1272"/>
                <a:gd name="T2" fmla="*/ 658 w 801"/>
                <a:gd name="T3" fmla="*/ 616 h 1272"/>
                <a:gd name="T4" fmla="*/ 582 w 801"/>
                <a:gd name="T5" fmla="*/ 520 h 1272"/>
                <a:gd name="T6" fmla="*/ 557 w 801"/>
                <a:gd name="T7" fmla="*/ 408 h 1272"/>
                <a:gd name="T8" fmla="*/ 523 w 801"/>
                <a:gd name="T9" fmla="*/ 256 h 1272"/>
                <a:gd name="T10" fmla="*/ 439 w 801"/>
                <a:gd name="T11" fmla="*/ 200 h 1272"/>
                <a:gd name="T12" fmla="*/ 422 w 801"/>
                <a:gd name="T13" fmla="*/ 88 h 1272"/>
                <a:gd name="T14" fmla="*/ 413 w 801"/>
                <a:gd name="T15" fmla="*/ 32 h 1272"/>
                <a:gd name="T16" fmla="*/ 295 w 801"/>
                <a:gd name="T17" fmla="*/ 0 h 1272"/>
                <a:gd name="T18" fmla="*/ 262 w 801"/>
                <a:gd name="T19" fmla="*/ 112 h 1272"/>
                <a:gd name="T20" fmla="*/ 186 w 801"/>
                <a:gd name="T21" fmla="*/ 168 h 1272"/>
                <a:gd name="T22" fmla="*/ 43 w 801"/>
                <a:gd name="T23" fmla="*/ 136 h 1272"/>
                <a:gd name="T24" fmla="*/ 51 w 801"/>
                <a:gd name="T25" fmla="*/ 216 h 1272"/>
                <a:gd name="T26" fmla="*/ 177 w 801"/>
                <a:gd name="T27" fmla="*/ 296 h 1272"/>
                <a:gd name="T28" fmla="*/ 220 w 801"/>
                <a:gd name="T29" fmla="*/ 368 h 1272"/>
                <a:gd name="T30" fmla="*/ 228 w 801"/>
                <a:gd name="T31" fmla="*/ 464 h 1272"/>
                <a:gd name="T32" fmla="*/ 262 w 801"/>
                <a:gd name="T33" fmla="*/ 552 h 1272"/>
                <a:gd name="T34" fmla="*/ 329 w 801"/>
                <a:gd name="T35" fmla="*/ 576 h 1272"/>
                <a:gd name="T36" fmla="*/ 354 w 801"/>
                <a:gd name="T37" fmla="*/ 600 h 1272"/>
                <a:gd name="T38" fmla="*/ 354 w 801"/>
                <a:gd name="T39" fmla="*/ 632 h 1272"/>
                <a:gd name="T40" fmla="*/ 236 w 801"/>
                <a:gd name="T41" fmla="*/ 832 h 1272"/>
                <a:gd name="T42" fmla="*/ 177 w 801"/>
                <a:gd name="T43" fmla="*/ 896 h 1272"/>
                <a:gd name="T44" fmla="*/ 186 w 801"/>
                <a:gd name="T45" fmla="*/ 976 h 1272"/>
                <a:gd name="T46" fmla="*/ 228 w 801"/>
                <a:gd name="T47" fmla="*/ 1080 h 1272"/>
                <a:gd name="T48" fmla="*/ 236 w 801"/>
                <a:gd name="T49" fmla="*/ 1160 h 1272"/>
                <a:gd name="T50" fmla="*/ 287 w 801"/>
                <a:gd name="T51" fmla="*/ 1208 h 1272"/>
                <a:gd name="T52" fmla="*/ 312 w 801"/>
                <a:gd name="T53" fmla="*/ 1272 h 1272"/>
                <a:gd name="T54" fmla="*/ 380 w 801"/>
                <a:gd name="T55" fmla="*/ 1264 h 1272"/>
                <a:gd name="T56" fmla="*/ 506 w 801"/>
                <a:gd name="T57" fmla="*/ 1192 h 1272"/>
                <a:gd name="T58" fmla="*/ 675 w 801"/>
                <a:gd name="T59" fmla="*/ 1112 h 1272"/>
                <a:gd name="T60" fmla="*/ 750 w 801"/>
                <a:gd name="T61" fmla="*/ 944 h 1272"/>
                <a:gd name="T62" fmla="*/ 801 w 801"/>
                <a:gd name="T63" fmla="*/ 808 h 12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801" h="1272">
                  <a:moveTo>
                    <a:pt x="750" y="760"/>
                  </a:moveTo>
                  <a:lnTo>
                    <a:pt x="683" y="720"/>
                  </a:lnTo>
                  <a:lnTo>
                    <a:pt x="700" y="672"/>
                  </a:lnTo>
                  <a:lnTo>
                    <a:pt x="658" y="616"/>
                  </a:lnTo>
                  <a:lnTo>
                    <a:pt x="590" y="576"/>
                  </a:lnTo>
                  <a:lnTo>
                    <a:pt x="582" y="520"/>
                  </a:lnTo>
                  <a:lnTo>
                    <a:pt x="624" y="472"/>
                  </a:lnTo>
                  <a:lnTo>
                    <a:pt x="557" y="408"/>
                  </a:lnTo>
                  <a:lnTo>
                    <a:pt x="506" y="312"/>
                  </a:lnTo>
                  <a:lnTo>
                    <a:pt x="523" y="256"/>
                  </a:lnTo>
                  <a:lnTo>
                    <a:pt x="481" y="216"/>
                  </a:lnTo>
                  <a:lnTo>
                    <a:pt x="439" y="200"/>
                  </a:lnTo>
                  <a:lnTo>
                    <a:pt x="413" y="136"/>
                  </a:lnTo>
                  <a:lnTo>
                    <a:pt x="422" y="88"/>
                  </a:lnTo>
                  <a:lnTo>
                    <a:pt x="430" y="72"/>
                  </a:lnTo>
                  <a:lnTo>
                    <a:pt x="413" y="32"/>
                  </a:lnTo>
                  <a:lnTo>
                    <a:pt x="346" y="0"/>
                  </a:lnTo>
                  <a:lnTo>
                    <a:pt x="295" y="0"/>
                  </a:lnTo>
                  <a:lnTo>
                    <a:pt x="262" y="40"/>
                  </a:lnTo>
                  <a:lnTo>
                    <a:pt x="262" y="112"/>
                  </a:lnTo>
                  <a:lnTo>
                    <a:pt x="245" y="184"/>
                  </a:lnTo>
                  <a:lnTo>
                    <a:pt x="186" y="168"/>
                  </a:lnTo>
                  <a:lnTo>
                    <a:pt x="144" y="184"/>
                  </a:lnTo>
                  <a:lnTo>
                    <a:pt x="43" y="136"/>
                  </a:lnTo>
                  <a:lnTo>
                    <a:pt x="0" y="160"/>
                  </a:lnTo>
                  <a:lnTo>
                    <a:pt x="51" y="216"/>
                  </a:lnTo>
                  <a:lnTo>
                    <a:pt x="144" y="256"/>
                  </a:lnTo>
                  <a:lnTo>
                    <a:pt x="177" y="296"/>
                  </a:lnTo>
                  <a:lnTo>
                    <a:pt x="177" y="336"/>
                  </a:lnTo>
                  <a:lnTo>
                    <a:pt x="220" y="368"/>
                  </a:lnTo>
                  <a:lnTo>
                    <a:pt x="220" y="416"/>
                  </a:lnTo>
                  <a:lnTo>
                    <a:pt x="228" y="464"/>
                  </a:lnTo>
                  <a:lnTo>
                    <a:pt x="245" y="504"/>
                  </a:lnTo>
                  <a:lnTo>
                    <a:pt x="262" y="552"/>
                  </a:lnTo>
                  <a:lnTo>
                    <a:pt x="295" y="560"/>
                  </a:lnTo>
                  <a:lnTo>
                    <a:pt x="329" y="576"/>
                  </a:lnTo>
                  <a:lnTo>
                    <a:pt x="354" y="584"/>
                  </a:lnTo>
                  <a:lnTo>
                    <a:pt x="354" y="600"/>
                  </a:lnTo>
                  <a:lnTo>
                    <a:pt x="363" y="616"/>
                  </a:lnTo>
                  <a:lnTo>
                    <a:pt x="354" y="632"/>
                  </a:lnTo>
                  <a:lnTo>
                    <a:pt x="321" y="696"/>
                  </a:lnTo>
                  <a:lnTo>
                    <a:pt x="236" y="832"/>
                  </a:lnTo>
                  <a:lnTo>
                    <a:pt x="203" y="864"/>
                  </a:lnTo>
                  <a:lnTo>
                    <a:pt x="177" y="896"/>
                  </a:lnTo>
                  <a:lnTo>
                    <a:pt x="177" y="936"/>
                  </a:lnTo>
                  <a:lnTo>
                    <a:pt x="186" y="976"/>
                  </a:lnTo>
                  <a:lnTo>
                    <a:pt x="211" y="1048"/>
                  </a:lnTo>
                  <a:lnTo>
                    <a:pt x="228" y="1080"/>
                  </a:lnTo>
                  <a:lnTo>
                    <a:pt x="228" y="1120"/>
                  </a:lnTo>
                  <a:lnTo>
                    <a:pt x="236" y="1160"/>
                  </a:lnTo>
                  <a:lnTo>
                    <a:pt x="253" y="1192"/>
                  </a:lnTo>
                  <a:lnTo>
                    <a:pt x="287" y="1208"/>
                  </a:lnTo>
                  <a:lnTo>
                    <a:pt x="321" y="1224"/>
                  </a:lnTo>
                  <a:lnTo>
                    <a:pt x="312" y="1272"/>
                  </a:lnTo>
                  <a:lnTo>
                    <a:pt x="363" y="1272"/>
                  </a:lnTo>
                  <a:lnTo>
                    <a:pt x="380" y="1264"/>
                  </a:lnTo>
                  <a:lnTo>
                    <a:pt x="405" y="1248"/>
                  </a:lnTo>
                  <a:lnTo>
                    <a:pt x="506" y="1192"/>
                  </a:lnTo>
                  <a:lnTo>
                    <a:pt x="599" y="1152"/>
                  </a:lnTo>
                  <a:lnTo>
                    <a:pt x="675" y="1112"/>
                  </a:lnTo>
                  <a:lnTo>
                    <a:pt x="700" y="1016"/>
                  </a:lnTo>
                  <a:lnTo>
                    <a:pt x="750" y="944"/>
                  </a:lnTo>
                  <a:lnTo>
                    <a:pt x="793" y="872"/>
                  </a:lnTo>
                  <a:lnTo>
                    <a:pt x="801" y="808"/>
                  </a:lnTo>
                  <a:lnTo>
                    <a:pt x="750" y="76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09" name="Freeform 103"/>
            <p:cNvSpPr>
              <a:spLocks/>
            </p:cNvSpPr>
            <p:nvPr/>
          </p:nvSpPr>
          <p:spPr bwMode="auto">
            <a:xfrm>
              <a:off x="3845" y="304"/>
              <a:ext cx="691" cy="1696"/>
            </a:xfrm>
            <a:custGeom>
              <a:avLst/>
              <a:gdLst>
                <a:gd name="T0" fmla="*/ 354 w 691"/>
                <a:gd name="T1" fmla="*/ 72 h 1696"/>
                <a:gd name="T2" fmla="*/ 295 w 691"/>
                <a:gd name="T3" fmla="*/ 128 h 1696"/>
                <a:gd name="T4" fmla="*/ 261 w 691"/>
                <a:gd name="T5" fmla="*/ 216 h 1696"/>
                <a:gd name="T6" fmla="*/ 210 w 691"/>
                <a:gd name="T7" fmla="*/ 312 h 1696"/>
                <a:gd name="T8" fmla="*/ 168 w 691"/>
                <a:gd name="T9" fmla="*/ 400 h 1696"/>
                <a:gd name="T10" fmla="*/ 118 w 691"/>
                <a:gd name="T11" fmla="*/ 576 h 1696"/>
                <a:gd name="T12" fmla="*/ 143 w 691"/>
                <a:gd name="T13" fmla="*/ 656 h 1696"/>
                <a:gd name="T14" fmla="*/ 33 w 691"/>
                <a:gd name="T15" fmla="*/ 736 h 1696"/>
                <a:gd name="T16" fmla="*/ 50 w 691"/>
                <a:gd name="T17" fmla="*/ 936 h 1696"/>
                <a:gd name="T18" fmla="*/ 92 w 691"/>
                <a:gd name="T19" fmla="*/ 1016 h 1696"/>
                <a:gd name="T20" fmla="*/ 67 w 691"/>
                <a:gd name="T21" fmla="*/ 1144 h 1696"/>
                <a:gd name="T22" fmla="*/ 17 w 691"/>
                <a:gd name="T23" fmla="*/ 1272 h 1696"/>
                <a:gd name="T24" fmla="*/ 8 w 691"/>
                <a:gd name="T25" fmla="*/ 1328 h 1696"/>
                <a:gd name="T26" fmla="*/ 42 w 691"/>
                <a:gd name="T27" fmla="*/ 1376 h 1696"/>
                <a:gd name="T28" fmla="*/ 84 w 691"/>
                <a:gd name="T29" fmla="*/ 1504 h 1696"/>
                <a:gd name="T30" fmla="*/ 118 w 691"/>
                <a:gd name="T31" fmla="*/ 1568 h 1696"/>
                <a:gd name="T32" fmla="*/ 109 w 691"/>
                <a:gd name="T33" fmla="*/ 1616 h 1696"/>
                <a:gd name="T34" fmla="*/ 135 w 691"/>
                <a:gd name="T35" fmla="*/ 1664 h 1696"/>
                <a:gd name="T36" fmla="*/ 202 w 691"/>
                <a:gd name="T37" fmla="*/ 1696 h 1696"/>
                <a:gd name="T38" fmla="*/ 244 w 691"/>
                <a:gd name="T39" fmla="*/ 1648 h 1696"/>
                <a:gd name="T40" fmla="*/ 286 w 691"/>
                <a:gd name="T41" fmla="*/ 1600 h 1696"/>
                <a:gd name="T42" fmla="*/ 387 w 691"/>
                <a:gd name="T43" fmla="*/ 1472 h 1696"/>
                <a:gd name="T44" fmla="*/ 387 w 691"/>
                <a:gd name="T45" fmla="*/ 1408 h 1696"/>
                <a:gd name="T46" fmla="*/ 396 w 691"/>
                <a:gd name="T47" fmla="*/ 1336 h 1696"/>
                <a:gd name="T48" fmla="*/ 421 w 691"/>
                <a:gd name="T49" fmla="*/ 1272 h 1696"/>
                <a:gd name="T50" fmla="*/ 497 w 691"/>
                <a:gd name="T51" fmla="*/ 1224 h 1696"/>
                <a:gd name="T52" fmla="*/ 505 w 691"/>
                <a:gd name="T53" fmla="*/ 1168 h 1696"/>
                <a:gd name="T54" fmla="*/ 480 w 691"/>
                <a:gd name="T55" fmla="*/ 1088 h 1696"/>
                <a:gd name="T56" fmla="*/ 396 w 691"/>
                <a:gd name="T57" fmla="*/ 1040 h 1696"/>
                <a:gd name="T58" fmla="*/ 387 w 691"/>
                <a:gd name="T59" fmla="*/ 984 h 1696"/>
                <a:gd name="T60" fmla="*/ 387 w 691"/>
                <a:gd name="T61" fmla="*/ 832 h 1696"/>
                <a:gd name="T62" fmla="*/ 480 w 691"/>
                <a:gd name="T63" fmla="*/ 704 h 1696"/>
                <a:gd name="T64" fmla="*/ 556 w 691"/>
                <a:gd name="T65" fmla="*/ 624 h 1696"/>
                <a:gd name="T66" fmla="*/ 581 w 691"/>
                <a:gd name="T67" fmla="*/ 560 h 1696"/>
                <a:gd name="T68" fmla="*/ 573 w 691"/>
                <a:gd name="T69" fmla="*/ 496 h 1696"/>
                <a:gd name="T70" fmla="*/ 606 w 691"/>
                <a:gd name="T71" fmla="*/ 424 h 1696"/>
                <a:gd name="T72" fmla="*/ 682 w 691"/>
                <a:gd name="T73" fmla="*/ 376 h 1696"/>
                <a:gd name="T74" fmla="*/ 674 w 691"/>
                <a:gd name="T75" fmla="*/ 328 h 1696"/>
                <a:gd name="T76" fmla="*/ 649 w 691"/>
                <a:gd name="T77" fmla="*/ 240 h 1696"/>
                <a:gd name="T78" fmla="*/ 606 w 691"/>
                <a:gd name="T79" fmla="*/ 160 h 1696"/>
                <a:gd name="T80" fmla="*/ 573 w 691"/>
                <a:gd name="T81" fmla="*/ 80 h 1696"/>
                <a:gd name="T82" fmla="*/ 446 w 691"/>
                <a:gd name="T83" fmla="*/ 0 h 1696"/>
                <a:gd name="T84" fmla="*/ 429 w 691"/>
                <a:gd name="T85" fmla="*/ 88 h 169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1" h="1696">
                  <a:moveTo>
                    <a:pt x="429" y="88"/>
                  </a:moveTo>
                  <a:lnTo>
                    <a:pt x="354" y="72"/>
                  </a:lnTo>
                  <a:lnTo>
                    <a:pt x="337" y="128"/>
                  </a:lnTo>
                  <a:lnTo>
                    <a:pt x="295" y="128"/>
                  </a:lnTo>
                  <a:lnTo>
                    <a:pt x="261" y="168"/>
                  </a:lnTo>
                  <a:lnTo>
                    <a:pt x="261" y="216"/>
                  </a:lnTo>
                  <a:lnTo>
                    <a:pt x="269" y="256"/>
                  </a:lnTo>
                  <a:lnTo>
                    <a:pt x="210" y="312"/>
                  </a:lnTo>
                  <a:lnTo>
                    <a:pt x="210" y="376"/>
                  </a:lnTo>
                  <a:lnTo>
                    <a:pt x="168" y="400"/>
                  </a:lnTo>
                  <a:lnTo>
                    <a:pt x="168" y="496"/>
                  </a:lnTo>
                  <a:lnTo>
                    <a:pt x="118" y="576"/>
                  </a:lnTo>
                  <a:lnTo>
                    <a:pt x="160" y="600"/>
                  </a:lnTo>
                  <a:lnTo>
                    <a:pt x="143" y="656"/>
                  </a:lnTo>
                  <a:lnTo>
                    <a:pt x="67" y="664"/>
                  </a:lnTo>
                  <a:lnTo>
                    <a:pt x="33" y="736"/>
                  </a:lnTo>
                  <a:lnTo>
                    <a:pt x="50" y="856"/>
                  </a:lnTo>
                  <a:lnTo>
                    <a:pt x="50" y="936"/>
                  </a:lnTo>
                  <a:lnTo>
                    <a:pt x="92" y="976"/>
                  </a:lnTo>
                  <a:lnTo>
                    <a:pt x="92" y="1016"/>
                  </a:lnTo>
                  <a:lnTo>
                    <a:pt x="67" y="1056"/>
                  </a:lnTo>
                  <a:lnTo>
                    <a:pt x="67" y="1144"/>
                  </a:lnTo>
                  <a:lnTo>
                    <a:pt x="33" y="1176"/>
                  </a:lnTo>
                  <a:lnTo>
                    <a:pt x="17" y="1272"/>
                  </a:lnTo>
                  <a:lnTo>
                    <a:pt x="0" y="1280"/>
                  </a:lnTo>
                  <a:lnTo>
                    <a:pt x="8" y="1328"/>
                  </a:lnTo>
                  <a:lnTo>
                    <a:pt x="33" y="1352"/>
                  </a:lnTo>
                  <a:lnTo>
                    <a:pt x="42" y="1376"/>
                  </a:lnTo>
                  <a:lnTo>
                    <a:pt x="42" y="1440"/>
                  </a:lnTo>
                  <a:lnTo>
                    <a:pt x="84" y="1504"/>
                  </a:lnTo>
                  <a:lnTo>
                    <a:pt x="109" y="1536"/>
                  </a:lnTo>
                  <a:lnTo>
                    <a:pt x="118" y="1568"/>
                  </a:lnTo>
                  <a:lnTo>
                    <a:pt x="109" y="1592"/>
                  </a:lnTo>
                  <a:lnTo>
                    <a:pt x="109" y="1616"/>
                  </a:lnTo>
                  <a:lnTo>
                    <a:pt x="126" y="1632"/>
                  </a:lnTo>
                  <a:lnTo>
                    <a:pt x="135" y="1664"/>
                  </a:lnTo>
                  <a:lnTo>
                    <a:pt x="135" y="1696"/>
                  </a:lnTo>
                  <a:lnTo>
                    <a:pt x="202" y="1696"/>
                  </a:lnTo>
                  <a:lnTo>
                    <a:pt x="236" y="1680"/>
                  </a:lnTo>
                  <a:lnTo>
                    <a:pt x="244" y="1648"/>
                  </a:lnTo>
                  <a:lnTo>
                    <a:pt x="261" y="1616"/>
                  </a:lnTo>
                  <a:lnTo>
                    <a:pt x="286" y="1600"/>
                  </a:lnTo>
                  <a:lnTo>
                    <a:pt x="354" y="1608"/>
                  </a:lnTo>
                  <a:lnTo>
                    <a:pt x="387" y="1472"/>
                  </a:lnTo>
                  <a:lnTo>
                    <a:pt x="396" y="1440"/>
                  </a:lnTo>
                  <a:lnTo>
                    <a:pt x="387" y="1408"/>
                  </a:lnTo>
                  <a:lnTo>
                    <a:pt x="387" y="1368"/>
                  </a:lnTo>
                  <a:lnTo>
                    <a:pt x="396" y="1336"/>
                  </a:lnTo>
                  <a:lnTo>
                    <a:pt x="404" y="1296"/>
                  </a:lnTo>
                  <a:lnTo>
                    <a:pt x="421" y="1272"/>
                  </a:lnTo>
                  <a:lnTo>
                    <a:pt x="472" y="1240"/>
                  </a:lnTo>
                  <a:lnTo>
                    <a:pt x="497" y="1224"/>
                  </a:lnTo>
                  <a:lnTo>
                    <a:pt x="497" y="1192"/>
                  </a:lnTo>
                  <a:lnTo>
                    <a:pt x="505" y="1168"/>
                  </a:lnTo>
                  <a:lnTo>
                    <a:pt x="522" y="1144"/>
                  </a:lnTo>
                  <a:lnTo>
                    <a:pt x="480" y="1088"/>
                  </a:lnTo>
                  <a:lnTo>
                    <a:pt x="413" y="1048"/>
                  </a:lnTo>
                  <a:lnTo>
                    <a:pt x="396" y="1040"/>
                  </a:lnTo>
                  <a:lnTo>
                    <a:pt x="387" y="1024"/>
                  </a:lnTo>
                  <a:lnTo>
                    <a:pt x="387" y="984"/>
                  </a:lnTo>
                  <a:lnTo>
                    <a:pt x="379" y="904"/>
                  </a:lnTo>
                  <a:lnTo>
                    <a:pt x="387" y="832"/>
                  </a:lnTo>
                  <a:lnTo>
                    <a:pt x="429" y="760"/>
                  </a:lnTo>
                  <a:lnTo>
                    <a:pt x="480" y="704"/>
                  </a:lnTo>
                  <a:lnTo>
                    <a:pt x="539" y="648"/>
                  </a:lnTo>
                  <a:lnTo>
                    <a:pt x="556" y="624"/>
                  </a:lnTo>
                  <a:lnTo>
                    <a:pt x="564" y="584"/>
                  </a:lnTo>
                  <a:lnTo>
                    <a:pt x="581" y="560"/>
                  </a:lnTo>
                  <a:lnTo>
                    <a:pt x="581" y="536"/>
                  </a:lnTo>
                  <a:lnTo>
                    <a:pt x="573" y="496"/>
                  </a:lnTo>
                  <a:lnTo>
                    <a:pt x="581" y="464"/>
                  </a:lnTo>
                  <a:lnTo>
                    <a:pt x="606" y="424"/>
                  </a:lnTo>
                  <a:lnTo>
                    <a:pt x="615" y="384"/>
                  </a:lnTo>
                  <a:lnTo>
                    <a:pt x="682" y="376"/>
                  </a:lnTo>
                  <a:lnTo>
                    <a:pt x="691" y="376"/>
                  </a:lnTo>
                  <a:lnTo>
                    <a:pt x="674" y="328"/>
                  </a:lnTo>
                  <a:lnTo>
                    <a:pt x="657" y="288"/>
                  </a:lnTo>
                  <a:lnTo>
                    <a:pt x="649" y="240"/>
                  </a:lnTo>
                  <a:lnTo>
                    <a:pt x="649" y="192"/>
                  </a:lnTo>
                  <a:lnTo>
                    <a:pt x="606" y="160"/>
                  </a:lnTo>
                  <a:lnTo>
                    <a:pt x="606" y="120"/>
                  </a:lnTo>
                  <a:lnTo>
                    <a:pt x="573" y="80"/>
                  </a:lnTo>
                  <a:lnTo>
                    <a:pt x="480" y="40"/>
                  </a:lnTo>
                  <a:lnTo>
                    <a:pt x="446" y="0"/>
                  </a:lnTo>
                  <a:lnTo>
                    <a:pt x="429" y="8"/>
                  </a:lnTo>
                  <a:lnTo>
                    <a:pt x="429" y="8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10" name="Freeform 104"/>
            <p:cNvSpPr>
              <a:spLocks/>
            </p:cNvSpPr>
            <p:nvPr/>
          </p:nvSpPr>
          <p:spPr bwMode="auto">
            <a:xfrm>
              <a:off x="3423" y="0"/>
              <a:ext cx="1340" cy="1688"/>
            </a:xfrm>
            <a:custGeom>
              <a:avLst/>
              <a:gdLst>
                <a:gd name="T0" fmla="*/ 1323 w 1340"/>
                <a:gd name="T1" fmla="*/ 40 h 1688"/>
                <a:gd name="T2" fmla="*/ 1205 w 1340"/>
                <a:gd name="T3" fmla="*/ 24 h 1688"/>
                <a:gd name="T4" fmla="*/ 1172 w 1340"/>
                <a:gd name="T5" fmla="*/ 0 h 1688"/>
                <a:gd name="T6" fmla="*/ 1130 w 1340"/>
                <a:gd name="T7" fmla="*/ 24 h 1688"/>
                <a:gd name="T8" fmla="*/ 1071 w 1340"/>
                <a:gd name="T9" fmla="*/ 120 h 1688"/>
                <a:gd name="T10" fmla="*/ 1012 w 1340"/>
                <a:gd name="T11" fmla="*/ 40 h 1688"/>
                <a:gd name="T12" fmla="*/ 961 w 1340"/>
                <a:gd name="T13" fmla="*/ 136 h 1688"/>
                <a:gd name="T14" fmla="*/ 877 w 1340"/>
                <a:gd name="T15" fmla="*/ 184 h 1688"/>
                <a:gd name="T16" fmla="*/ 809 w 1340"/>
                <a:gd name="T17" fmla="*/ 176 h 1688"/>
                <a:gd name="T18" fmla="*/ 717 w 1340"/>
                <a:gd name="T19" fmla="*/ 248 h 1688"/>
                <a:gd name="T20" fmla="*/ 700 w 1340"/>
                <a:gd name="T21" fmla="*/ 328 h 1688"/>
                <a:gd name="T22" fmla="*/ 645 w 1340"/>
                <a:gd name="T23" fmla="*/ 418 h 1688"/>
                <a:gd name="T24" fmla="*/ 590 w 1340"/>
                <a:gd name="T25" fmla="*/ 504 h 1688"/>
                <a:gd name="T26" fmla="*/ 565 w 1340"/>
                <a:gd name="T27" fmla="*/ 560 h 1688"/>
                <a:gd name="T28" fmla="*/ 472 w 1340"/>
                <a:gd name="T29" fmla="*/ 744 h 1688"/>
                <a:gd name="T30" fmla="*/ 396 w 1340"/>
                <a:gd name="T31" fmla="*/ 848 h 1688"/>
                <a:gd name="T32" fmla="*/ 396 w 1340"/>
                <a:gd name="T33" fmla="*/ 896 h 1688"/>
                <a:gd name="T34" fmla="*/ 304 w 1340"/>
                <a:gd name="T35" fmla="*/ 1024 h 1688"/>
                <a:gd name="T36" fmla="*/ 236 w 1340"/>
                <a:gd name="T37" fmla="*/ 1032 h 1688"/>
                <a:gd name="T38" fmla="*/ 186 w 1340"/>
                <a:gd name="T39" fmla="*/ 1088 h 1688"/>
                <a:gd name="T40" fmla="*/ 93 w 1340"/>
                <a:gd name="T41" fmla="*/ 1144 h 1688"/>
                <a:gd name="T42" fmla="*/ 26 w 1340"/>
                <a:gd name="T43" fmla="*/ 1200 h 1688"/>
                <a:gd name="T44" fmla="*/ 9 w 1340"/>
                <a:gd name="T45" fmla="*/ 1264 h 1688"/>
                <a:gd name="T46" fmla="*/ 9 w 1340"/>
                <a:gd name="T47" fmla="*/ 1304 h 1688"/>
                <a:gd name="T48" fmla="*/ 0 w 1340"/>
                <a:gd name="T49" fmla="*/ 1352 h 1688"/>
                <a:gd name="T50" fmla="*/ 9 w 1340"/>
                <a:gd name="T51" fmla="*/ 1424 h 1688"/>
                <a:gd name="T52" fmla="*/ 51 w 1340"/>
                <a:gd name="T53" fmla="*/ 1464 h 1688"/>
                <a:gd name="T54" fmla="*/ 17 w 1340"/>
                <a:gd name="T55" fmla="*/ 1512 h 1688"/>
                <a:gd name="T56" fmla="*/ 59 w 1340"/>
                <a:gd name="T57" fmla="*/ 1552 h 1688"/>
                <a:gd name="T58" fmla="*/ 17 w 1340"/>
                <a:gd name="T59" fmla="*/ 1584 h 1688"/>
                <a:gd name="T60" fmla="*/ 51 w 1340"/>
                <a:gd name="T61" fmla="*/ 1632 h 1688"/>
                <a:gd name="T62" fmla="*/ 102 w 1340"/>
                <a:gd name="T63" fmla="*/ 1688 h 1688"/>
                <a:gd name="T64" fmla="*/ 278 w 1340"/>
                <a:gd name="T65" fmla="*/ 1624 h 1688"/>
                <a:gd name="T66" fmla="*/ 346 w 1340"/>
                <a:gd name="T67" fmla="*/ 1576 h 1688"/>
                <a:gd name="T68" fmla="*/ 388 w 1340"/>
                <a:gd name="T69" fmla="*/ 1512 h 1688"/>
                <a:gd name="T70" fmla="*/ 422 w 1340"/>
                <a:gd name="T71" fmla="*/ 1592 h 1688"/>
                <a:gd name="T72" fmla="*/ 489 w 1340"/>
                <a:gd name="T73" fmla="*/ 1456 h 1688"/>
                <a:gd name="T74" fmla="*/ 514 w 1340"/>
                <a:gd name="T75" fmla="*/ 1288 h 1688"/>
                <a:gd name="T76" fmla="*/ 455 w 1340"/>
                <a:gd name="T77" fmla="*/ 1048 h 1688"/>
                <a:gd name="T78" fmla="*/ 582 w 1340"/>
                <a:gd name="T79" fmla="*/ 912 h 1688"/>
                <a:gd name="T80" fmla="*/ 590 w 1340"/>
                <a:gd name="T81" fmla="*/ 712 h 1688"/>
                <a:gd name="T82" fmla="*/ 691 w 1340"/>
                <a:gd name="T83" fmla="*/ 568 h 1688"/>
                <a:gd name="T84" fmla="*/ 717 w 1340"/>
                <a:gd name="T85" fmla="*/ 440 h 1688"/>
                <a:gd name="T86" fmla="*/ 851 w 1340"/>
                <a:gd name="T87" fmla="*/ 400 h 1688"/>
                <a:gd name="T88" fmla="*/ 851 w 1340"/>
                <a:gd name="T89" fmla="*/ 296 h 1688"/>
                <a:gd name="T90" fmla="*/ 1037 w 1340"/>
                <a:gd name="T91" fmla="*/ 304 h 1688"/>
                <a:gd name="T92" fmla="*/ 1113 w 1340"/>
                <a:gd name="T93" fmla="*/ 176 h 1688"/>
                <a:gd name="T94" fmla="*/ 1264 w 1340"/>
                <a:gd name="T95" fmla="*/ 168 h 1688"/>
                <a:gd name="T96" fmla="*/ 1340 w 1340"/>
                <a:gd name="T97" fmla="*/ 144 h 168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40" h="1688">
                  <a:moveTo>
                    <a:pt x="1239" y="104"/>
                  </a:moveTo>
                  <a:lnTo>
                    <a:pt x="1281" y="80"/>
                  </a:lnTo>
                  <a:lnTo>
                    <a:pt x="1323" y="40"/>
                  </a:lnTo>
                  <a:lnTo>
                    <a:pt x="1239" y="16"/>
                  </a:lnTo>
                  <a:lnTo>
                    <a:pt x="1214" y="8"/>
                  </a:lnTo>
                  <a:lnTo>
                    <a:pt x="1205" y="24"/>
                  </a:lnTo>
                  <a:lnTo>
                    <a:pt x="1180" y="56"/>
                  </a:lnTo>
                  <a:lnTo>
                    <a:pt x="1172" y="16"/>
                  </a:lnTo>
                  <a:lnTo>
                    <a:pt x="1172" y="0"/>
                  </a:lnTo>
                  <a:lnTo>
                    <a:pt x="1146" y="0"/>
                  </a:lnTo>
                  <a:lnTo>
                    <a:pt x="1130" y="0"/>
                  </a:lnTo>
                  <a:lnTo>
                    <a:pt x="1130" y="24"/>
                  </a:lnTo>
                  <a:lnTo>
                    <a:pt x="1130" y="64"/>
                  </a:lnTo>
                  <a:lnTo>
                    <a:pt x="1104" y="24"/>
                  </a:lnTo>
                  <a:lnTo>
                    <a:pt x="1071" y="120"/>
                  </a:lnTo>
                  <a:lnTo>
                    <a:pt x="1062" y="48"/>
                  </a:lnTo>
                  <a:lnTo>
                    <a:pt x="1037" y="24"/>
                  </a:lnTo>
                  <a:lnTo>
                    <a:pt x="1012" y="40"/>
                  </a:lnTo>
                  <a:lnTo>
                    <a:pt x="961" y="80"/>
                  </a:lnTo>
                  <a:lnTo>
                    <a:pt x="953" y="112"/>
                  </a:lnTo>
                  <a:lnTo>
                    <a:pt x="961" y="136"/>
                  </a:lnTo>
                  <a:lnTo>
                    <a:pt x="902" y="144"/>
                  </a:lnTo>
                  <a:lnTo>
                    <a:pt x="885" y="160"/>
                  </a:lnTo>
                  <a:lnTo>
                    <a:pt x="877" y="184"/>
                  </a:lnTo>
                  <a:lnTo>
                    <a:pt x="851" y="192"/>
                  </a:lnTo>
                  <a:lnTo>
                    <a:pt x="826" y="192"/>
                  </a:lnTo>
                  <a:lnTo>
                    <a:pt x="809" y="176"/>
                  </a:lnTo>
                  <a:lnTo>
                    <a:pt x="784" y="176"/>
                  </a:lnTo>
                  <a:lnTo>
                    <a:pt x="750" y="208"/>
                  </a:lnTo>
                  <a:lnTo>
                    <a:pt x="717" y="248"/>
                  </a:lnTo>
                  <a:lnTo>
                    <a:pt x="683" y="296"/>
                  </a:lnTo>
                  <a:lnTo>
                    <a:pt x="683" y="320"/>
                  </a:lnTo>
                  <a:lnTo>
                    <a:pt x="700" y="328"/>
                  </a:lnTo>
                  <a:lnTo>
                    <a:pt x="659" y="374"/>
                  </a:lnTo>
                  <a:lnTo>
                    <a:pt x="641" y="368"/>
                  </a:lnTo>
                  <a:lnTo>
                    <a:pt x="645" y="418"/>
                  </a:lnTo>
                  <a:lnTo>
                    <a:pt x="616" y="456"/>
                  </a:lnTo>
                  <a:lnTo>
                    <a:pt x="599" y="480"/>
                  </a:lnTo>
                  <a:lnTo>
                    <a:pt x="590" y="504"/>
                  </a:lnTo>
                  <a:lnTo>
                    <a:pt x="607" y="520"/>
                  </a:lnTo>
                  <a:lnTo>
                    <a:pt x="573" y="536"/>
                  </a:lnTo>
                  <a:lnTo>
                    <a:pt x="565" y="560"/>
                  </a:lnTo>
                  <a:lnTo>
                    <a:pt x="540" y="576"/>
                  </a:lnTo>
                  <a:lnTo>
                    <a:pt x="523" y="624"/>
                  </a:lnTo>
                  <a:lnTo>
                    <a:pt x="472" y="744"/>
                  </a:lnTo>
                  <a:lnTo>
                    <a:pt x="455" y="816"/>
                  </a:lnTo>
                  <a:lnTo>
                    <a:pt x="439" y="840"/>
                  </a:lnTo>
                  <a:lnTo>
                    <a:pt x="396" y="848"/>
                  </a:lnTo>
                  <a:lnTo>
                    <a:pt x="405" y="872"/>
                  </a:lnTo>
                  <a:lnTo>
                    <a:pt x="413" y="888"/>
                  </a:lnTo>
                  <a:lnTo>
                    <a:pt x="396" y="896"/>
                  </a:lnTo>
                  <a:lnTo>
                    <a:pt x="346" y="952"/>
                  </a:lnTo>
                  <a:lnTo>
                    <a:pt x="321" y="1008"/>
                  </a:lnTo>
                  <a:lnTo>
                    <a:pt x="304" y="1024"/>
                  </a:lnTo>
                  <a:lnTo>
                    <a:pt x="295" y="1032"/>
                  </a:lnTo>
                  <a:lnTo>
                    <a:pt x="262" y="1024"/>
                  </a:lnTo>
                  <a:lnTo>
                    <a:pt x="236" y="1032"/>
                  </a:lnTo>
                  <a:lnTo>
                    <a:pt x="228" y="1040"/>
                  </a:lnTo>
                  <a:lnTo>
                    <a:pt x="220" y="1064"/>
                  </a:lnTo>
                  <a:lnTo>
                    <a:pt x="186" y="1088"/>
                  </a:lnTo>
                  <a:lnTo>
                    <a:pt x="152" y="1104"/>
                  </a:lnTo>
                  <a:lnTo>
                    <a:pt x="127" y="1128"/>
                  </a:lnTo>
                  <a:lnTo>
                    <a:pt x="93" y="1144"/>
                  </a:lnTo>
                  <a:lnTo>
                    <a:pt x="68" y="1168"/>
                  </a:lnTo>
                  <a:lnTo>
                    <a:pt x="51" y="1192"/>
                  </a:lnTo>
                  <a:lnTo>
                    <a:pt x="26" y="1200"/>
                  </a:lnTo>
                  <a:lnTo>
                    <a:pt x="17" y="1208"/>
                  </a:lnTo>
                  <a:lnTo>
                    <a:pt x="17" y="1248"/>
                  </a:lnTo>
                  <a:lnTo>
                    <a:pt x="9" y="1264"/>
                  </a:lnTo>
                  <a:lnTo>
                    <a:pt x="17" y="1272"/>
                  </a:lnTo>
                  <a:lnTo>
                    <a:pt x="17" y="1288"/>
                  </a:lnTo>
                  <a:lnTo>
                    <a:pt x="9" y="1304"/>
                  </a:lnTo>
                  <a:lnTo>
                    <a:pt x="17" y="1312"/>
                  </a:lnTo>
                  <a:lnTo>
                    <a:pt x="17" y="1328"/>
                  </a:lnTo>
                  <a:lnTo>
                    <a:pt x="0" y="1352"/>
                  </a:lnTo>
                  <a:lnTo>
                    <a:pt x="17" y="1384"/>
                  </a:lnTo>
                  <a:lnTo>
                    <a:pt x="43" y="1408"/>
                  </a:lnTo>
                  <a:lnTo>
                    <a:pt x="9" y="1424"/>
                  </a:lnTo>
                  <a:lnTo>
                    <a:pt x="34" y="1432"/>
                  </a:lnTo>
                  <a:lnTo>
                    <a:pt x="9" y="1480"/>
                  </a:lnTo>
                  <a:lnTo>
                    <a:pt x="51" y="1464"/>
                  </a:lnTo>
                  <a:lnTo>
                    <a:pt x="51" y="1480"/>
                  </a:lnTo>
                  <a:lnTo>
                    <a:pt x="43" y="1488"/>
                  </a:lnTo>
                  <a:lnTo>
                    <a:pt x="17" y="1512"/>
                  </a:lnTo>
                  <a:lnTo>
                    <a:pt x="17" y="1544"/>
                  </a:lnTo>
                  <a:lnTo>
                    <a:pt x="43" y="1544"/>
                  </a:lnTo>
                  <a:lnTo>
                    <a:pt x="59" y="1552"/>
                  </a:lnTo>
                  <a:lnTo>
                    <a:pt x="59" y="1568"/>
                  </a:lnTo>
                  <a:lnTo>
                    <a:pt x="34" y="1584"/>
                  </a:lnTo>
                  <a:lnTo>
                    <a:pt x="17" y="1584"/>
                  </a:lnTo>
                  <a:lnTo>
                    <a:pt x="9" y="1592"/>
                  </a:lnTo>
                  <a:lnTo>
                    <a:pt x="26" y="1616"/>
                  </a:lnTo>
                  <a:lnTo>
                    <a:pt x="51" y="1632"/>
                  </a:lnTo>
                  <a:lnTo>
                    <a:pt x="76" y="1656"/>
                  </a:lnTo>
                  <a:lnTo>
                    <a:pt x="118" y="1664"/>
                  </a:lnTo>
                  <a:lnTo>
                    <a:pt x="102" y="1688"/>
                  </a:lnTo>
                  <a:lnTo>
                    <a:pt x="177" y="1688"/>
                  </a:lnTo>
                  <a:lnTo>
                    <a:pt x="236" y="1664"/>
                  </a:lnTo>
                  <a:lnTo>
                    <a:pt x="278" y="1624"/>
                  </a:lnTo>
                  <a:lnTo>
                    <a:pt x="312" y="1576"/>
                  </a:lnTo>
                  <a:lnTo>
                    <a:pt x="329" y="1584"/>
                  </a:lnTo>
                  <a:lnTo>
                    <a:pt x="346" y="1576"/>
                  </a:lnTo>
                  <a:lnTo>
                    <a:pt x="363" y="1544"/>
                  </a:lnTo>
                  <a:lnTo>
                    <a:pt x="363" y="1512"/>
                  </a:lnTo>
                  <a:lnTo>
                    <a:pt x="388" y="1512"/>
                  </a:lnTo>
                  <a:lnTo>
                    <a:pt x="396" y="1528"/>
                  </a:lnTo>
                  <a:lnTo>
                    <a:pt x="405" y="1560"/>
                  </a:lnTo>
                  <a:lnTo>
                    <a:pt x="422" y="1592"/>
                  </a:lnTo>
                  <a:lnTo>
                    <a:pt x="439" y="1584"/>
                  </a:lnTo>
                  <a:lnTo>
                    <a:pt x="455" y="1488"/>
                  </a:lnTo>
                  <a:lnTo>
                    <a:pt x="489" y="1456"/>
                  </a:lnTo>
                  <a:lnTo>
                    <a:pt x="489" y="1368"/>
                  </a:lnTo>
                  <a:lnTo>
                    <a:pt x="514" y="1328"/>
                  </a:lnTo>
                  <a:lnTo>
                    <a:pt x="514" y="1288"/>
                  </a:lnTo>
                  <a:lnTo>
                    <a:pt x="472" y="1248"/>
                  </a:lnTo>
                  <a:lnTo>
                    <a:pt x="472" y="1168"/>
                  </a:lnTo>
                  <a:lnTo>
                    <a:pt x="455" y="1048"/>
                  </a:lnTo>
                  <a:lnTo>
                    <a:pt x="489" y="976"/>
                  </a:lnTo>
                  <a:lnTo>
                    <a:pt x="565" y="968"/>
                  </a:lnTo>
                  <a:lnTo>
                    <a:pt x="582" y="912"/>
                  </a:lnTo>
                  <a:lnTo>
                    <a:pt x="540" y="888"/>
                  </a:lnTo>
                  <a:lnTo>
                    <a:pt x="590" y="808"/>
                  </a:lnTo>
                  <a:lnTo>
                    <a:pt x="590" y="712"/>
                  </a:lnTo>
                  <a:lnTo>
                    <a:pt x="632" y="688"/>
                  </a:lnTo>
                  <a:lnTo>
                    <a:pt x="632" y="624"/>
                  </a:lnTo>
                  <a:lnTo>
                    <a:pt x="691" y="568"/>
                  </a:lnTo>
                  <a:lnTo>
                    <a:pt x="683" y="528"/>
                  </a:lnTo>
                  <a:lnTo>
                    <a:pt x="683" y="480"/>
                  </a:lnTo>
                  <a:lnTo>
                    <a:pt x="717" y="440"/>
                  </a:lnTo>
                  <a:lnTo>
                    <a:pt x="759" y="440"/>
                  </a:lnTo>
                  <a:lnTo>
                    <a:pt x="776" y="384"/>
                  </a:lnTo>
                  <a:lnTo>
                    <a:pt x="851" y="400"/>
                  </a:lnTo>
                  <a:lnTo>
                    <a:pt x="851" y="320"/>
                  </a:lnTo>
                  <a:lnTo>
                    <a:pt x="868" y="312"/>
                  </a:lnTo>
                  <a:lnTo>
                    <a:pt x="851" y="296"/>
                  </a:lnTo>
                  <a:lnTo>
                    <a:pt x="894" y="272"/>
                  </a:lnTo>
                  <a:lnTo>
                    <a:pt x="995" y="320"/>
                  </a:lnTo>
                  <a:lnTo>
                    <a:pt x="1037" y="304"/>
                  </a:lnTo>
                  <a:lnTo>
                    <a:pt x="1096" y="320"/>
                  </a:lnTo>
                  <a:lnTo>
                    <a:pt x="1113" y="248"/>
                  </a:lnTo>
                  <a:lnTo>
                    <a:pt x="1113" y="176"/>
                  </a:lnTo>
                  <a:lnTo>
                    <a:pt x="1146" y="136"/>
                  </a:lnTo>
                  <a:lnTo>
                    <a:pt x="1197" y="136"/>
                  </a:lnTo>
                  <a:lnTo>
                    <a:pt x="1264" y="168"/>
                  </a:lnTo>
                  <a:lnTo>
                    <a:pt x="1281" y="208"/>
                  </a:lnTo>
                  <a:lnTo>
                    <a:pt x="1306" y="176"/>
                  </a:lnTo>
                  <a:lnTo>
                    <a:pt x="1340" y="144"/>
                  </a:lnTo>
                  <a:lnTo>
                    <a:pt x="1340" y="120"/>
                  </a:lnTo>
                  <a:lnTo>
                    <a:pt x="1239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11" name="Freeform 105"/>
            <p:cNvSpPr>
              <a:spLocks/>
            </p:cNvSpPr>
            <p:nvPr/>
          </p:nvSpPr>
          <p:spPr bwMode="auto">
            <a:xfrm>
              <a:off x="3423" y="-8"/>
              <a:ext cx="1340" cy="1688"/>
            </a:xfrm>
            <a:custGeom>
              <a:avLst/>
              <a:gdLst>
                <a:gd name="T0" fmla="*/ 1323 w 1340"/>
                <a:gd name="T1" fmla="*/ 40 h 1688"/>
                <a:gd name="T2" fmla="*/ 1205 w 1340"/>
                <a:gd name="T3" fmla="*/ 24 h 1688"/>
                <a:gd name="T4" fmla="*/ 1172 w 1340"/>
                <a:gd name="T5" fmla="*/ 0 h 1688"/>
                <a:gd name="T6" fmla="*/ 1130 w 1340"/>
                <a:gd name="T7" fmla="*/ 24 h 1688"/>
                <a:gd name="T8" fmla="*/ 1071 w 1340"/>
                <a:gd name="T9" fmla="*/ 120 h 1688"/>
                <a:gd name="T10" fmla="*/ 1012 w 1340"/>
                <a:gd name="T11" fmla="*/ 40 h 1688"/>
                <a:gd name="T12" fmla="*/ 961 w 1340"/>
                <a:gd name="T13" fmla="*/ 136 h 1688"/>
                <a:gd name="T14" fmla="*/ 877 w 1340"/>
                <a:gd name="T15" fmla="*/ 184 h 1688"/>
                <a:gd name="T16" fmla="*/ 809 w 1340"/>
                <a:gd name="T17" fmla="*/ 176 h 1688"/>
                <a:gd name="T18" fmla="*/ 717 w 1340"/>
                <a:gd name="T19" fmla="*/ 248 h 1688"/>
                <a:gd name="T20" fmla="*/ 700 w 1340"/>
                <a:gd name="T21" fmla="*/ 328 h 1688"/>
                <a:gd name="T22" fmla="*/ 645 w 1340"/>
                <a:gd name="T23" fmla="*/ 422 h 1688"/>
                <a:gd name="T24" fmla="*/ 590 w 1340"/>
                <a:gd name="T25" fmla="*/ 504 h 1688"/>
                <a:gd name="T26" fmla="*/ 565 w 1340"/>
                <a:gd name="T27" fmla="*/ 560 h 1688"/>
                <a:gd name="T28" fmla="*/ 472 w 1340"/>
                <a:gd name="T29" fmla="*/ 744 h 1688"/>
                <a:gd name="T30" fmla="*/ 396 w 1340"/>
                <a:gd name="T31" fmla="*/ 848 h 1688"/>
                <a:gd name="T32" fmla="*/ 396 w 1340"/>
                <a:gd name="T33" fmla="*/ 896 h 1688"/>
                <a:gd name="T34" fmla="*/ 304 w 1340"/>
                <a:gd name="T35" fmla="*/ 1024 h 1688"/>
                <a:gd name="T36" fmla="*/ 236 w 1340"/>
                <a:gd name="T37" fmla="*/ 1032 h 1688"/>
                <a:gd name="T38" fmla="*/ 186 w 1340"/>
                <a:gd name="T39" fmla="*/ 1088 h 1688"/>
                <a:gd name="T40" fmla="*/ 93 w 1340"/>
                <a:gd name="T41" fmla="*/ 1144 h 1688"/>
                <a:gd name="T42" fmla="*/ 26 w 1340"/>
                <a:gd name="T43" fmla="*/ 1200 h 1688"/>
                <a:gd name="T44" fmla="*/ 9 w 1340"/>
                <a:gd name="T45" fmla="*/ 1264 h 1688"/>
                <a:gd name="T46" fmla="*/ 9 w 1340"/>
                <a:gd name="T47" fmla="*/ 1304 h 1688"/>
                <a:gd name="T48" fmla="*/ 0 w 1340"/>
                <a:gd name="T49" fmla="*/ 1352 h 1688"/>
                <a:gd name="T50" fmla="*/ 9 w 1340"/>
                <a:gd name="T51" fmla="*/ 1424 h 1688"/>
                <a:gd name="T52" fmla="*/ 51 w 1340"/>
                <a:gd name="T53" fmla="*/ 1464 h 1688"/>
                <a:gd name="T54" fmla="*/ 17 w 1340"/>
                <a:gd name="T55" fmla="*/ 1512 h 1688"/>
                <a:gd name="T56" fmla="*/ 59 w 1340"/>
                <a:gd name="T57" fmla="*/ 1552 h 1688"/>
                <a:gd name="T58" fmla="*/ 17 w 1340"/>
                <a:gd name="T59" fmla="*/ 1584 h 1688"/>
                <a:gd name="T60" fmla="*/ 51 w 1340"/>
                <a:gd name="T61" fmla="*/ 1632 h 1688"/>
                <a:gd name="T62" fmla="*/ 102 w 1340"/>
                <a:gd name="T63" fmla="*/ 1688 h 1688"/>
                <a:gd name="T64" fmla="*/ 278 w 1340"/>
                <a:gd name="T65" fmla="*/ 1624 h 1688"/>
                <a:gd name="T66" fmla="*/ 346 w 1340"/>
                <a:gd name="T67" fmla="*/ 1576 h 1688"/>
                <a:gd name="T68" fmla="*/ 388 w 1340"/>
                <a:gd name="T69" fmla="*/ 1512 h 1688"/>
                <a:gd name="T70" fmla="*/ 422 w 1340"/>
                <a:gd name="T71" fmla="*/ 1592 h 1688"/>
                <a:gd name="T72" fmla="*/ 489 w 1340"/>
                <a:gd name="T73" fmla="*/ 1456 h 1688"/>
                <a:gd name="T74" fmla="*/ 514 w 1340"/>
                <a:gd name="T75" fmla="*/ 1288 h 1688"/>
                <a:gd name="T76" fmla="*/ 455 w 1340"/>
                <a:gd name="T77" fmla="*/ 1048 h 1688"/>
                <a:gd name="T78" fmla="*/ 582 w 1340"/>
                <a:gd name="T79" fmla="*/ 912 h 1688"/>
                <a:gd name="T80" fmla="*/ 590 w 1340"/>
                <a:gd name="T81" fmla="*/ 712 h 1688"/>
                <a:gd name="T82" fmla="*/ 691 w 1340"/>
                <a:gd name="T83" fmla="*/ 568 h 1688"/>
                <a:gd name="T84" fmla="*/ 717 w 1340"/>
                <a:gd name="T85" fmla="*/ 440 h 1688"/>
                <a:gd name="T86" fmla="*/ 851 w 1340"/>
                <a:gd name="T87" fmla="*/ 400 h 1688"/>
                <a:gd name="T88" fmla="*/ 851 w 1340"/>
                <a:gd name="T89" fmla="*/ 296 h 1688"/>
                <a:gd name="T90" fmla="*/ 1037 w 1340"/>
                <a:gd name="T91" fmla="*/ 304 h 1688"/>
                <a:gd name="T92" fmla="*/ 1113 w 1340"/>
                <a:gd name="T93" fmla="*/ 176 h 1688"/>
                <a:gd name="T94" fmla="*/ 1264 w 1340"/>
                <a:gd name="T95" fmla="*/ 168 h 1688"/>
                <a:gd name="T96" fmla="*/ 1340 w 1340"/>
                <a:gd name="T97" fmla="*/ 144 h 1688"/>
                <a:gd name="T98" fmla="*/ 1239 w 1340"/>
                <a:gd name="T99" fmla="*/ 104 h 168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340" h="1688">
                  <a:moveTo>
                    <a:pt x="1239" y="104"/>
                  </a:moveTo>
                  <a:lnTo>
                    <a:pt x="1281" y="80"/>
                  </a:lnTo>
                  <a:lnTo>
                    <a:pt x="1323" y="40"/>
                  </a:lnTo>
                  <a:lnTo>
                    <a:pt x="1239" y="16"/>
                  </a:lnTo>
                  <a:lnTo>
                    <a:pt x="1214" y="8"/>
                  </a:lnTo>
                  <a:lnTo>
                    <a:pt x="1205" y="24"/>
                  </a:lnTo>
                  <a:lnTo>
                    <a:pt x="1180" y="56"/>
                  </a:lnTo>
                  <a:lnTo>
                    <a:pt x="1172" y="16"/>
                  </a:lnTo>
                  <a:lnTo>
                    <a:pt x="1172" y="0"/>
                  </a:lnTo>
                  <a:lnTo>
                    <a:pt x="1146" y="0"/>
                  </a:lnTo>
                  <a:lnTo>
                    <a:pt x="1130" y="0"/>
                  </a:lnTo>
                  <a:lnTo>
                    <a:pt x="1130" y="24"/>
                  </a:lnTo>
                  <a:lnTo>
                    <a:pt x="1130" y="64"/>
                  </a:lnTo>
                  <a:lnTo>
                    <a:pt x="1104" y="24"/>
                  </a:lnTo>
                  <a:lnTo>
                    <a:pt x="1071" y="120"/>
                  </a:lnTo>
                  <a:lnTo>
                    <a:pt x="1062" y="48"/>
                  </a:lnTo>
                  <a:lnTo>
                    <a:pt x="1037" y="24"/>
                  </a:lnTo>
                  <a:lnTo>
                    <a:pt x="1012" y="40"/>
                  </a:lnTo>
                  <a:lnTo>
                    <a:pt x="961" y="80"/>
                  </a:lnTo>
                  <a:lnTo>
                    <a:pt x="953" y="112"/>
                  </a:lnTo>
                  <a:lnTo>
                    <a:pt x="961" y="136"/>
                  </a:lnTo>
                  <a:lnTo>
                    <a:pt x="902" y="144"/>
                  </a:lnTo>
                  <a:lnTo>
                    <a:pt x="885" y="160"/>
                  </a:lnTo>
                  <a:lnTo>
                    <a:pt x="877" y="184"/>
                  </a:lnTo>
                  <a:lnTo>
                    <a:pt x="851" y="192"/>
                  </a:lnTo>
                  <a:lnTo>
                    <a:pt x="826" y="192"/>
                  </a:lnTo>
                  <a:lnTo>
                    <a:pt x="809" y="176"/>
                  </a:lnTo>
                  <a:lnTo>
                    <a:pt x="784" y="176"/>
                  </a:lnTo>
                  <a:lnTo>
                    <a:pt x="750" y="208"/>
                  </a:lnTo>
                  <a:lnTo>
                    <a:pt x="717" y="248"/>
                  </a:lnTo>
                  <a:lnTo>
                    <a:pt x="683" y="296"/>
                  </a:lnTo>
                  <a:lnTo>
                    <a:pt x="683" y="320"/>
                  </a:lnTo>
                  <a:lnTo>
                    <a:pt x="700" y="328"/>
                  </a:lnTo>
                  <a:lnTo>
                    <a:pt x="658" y="376"/>
                  </a:lnTo>
                  <a:lnTo>
                    <a:pt x="639" y="374"/>
                  </a:lnTo>
                  <a:lnTo>
                    <a:pt x="645" y="422"/>
                  </a:lnTo>
                  <a:lnTo>
                    <a:pt x="616" y="456"/>
                  </a:lnTo>
                  <a:lnTo>
                    <a:pt x="599" y="480"/>
                  </a:lnTo>
                  <a:lnTo>
                    <a:pt x="590" y="504"/>
                  </a:lnTo>
                  <a:lnTo>
                    <a:pt x="607" y="520"/>
                  </a:lnTo>
                  <a:lnTo>
                    <a:pt x="573" y="536"/>
                  </a:lnTo>
                  <a:lnTo>
                    <a:pt x="565" y="560"/>
                  </a:lnTo>
                  <a:lnTo>
                    <a:pt x="540" y="576"/>
                  </a:lnTo>
                  <a:lnTo>
                    <a:pt x="523" y="624"/>
                  </a:lnTo>
                  <a:lnTo>
                    <a:pt x="472" y="744"/>
                  </a:lnTo>
                  <a:lnTo>
                    <a:pt x="455" y="816"/>
                  </a:lnTo>
                  <a:lnTo>
                    <a:pt x="439" y="840"/>
                  </a:lnTo>
                  <a:lnTo>
                    <a:pt x="396" y="848"/>
                  </a:lnTo>
                  <a:lnTo>
                    <a:pt x="405" y="872"/>
                  </a:lnTo>
                  <a:lnTo>
                    <a:pt x="413" y="888"/>
                  </a:lnTo>
                  <a:lnTo>
                    <a:pt x="396" y="896"/>
                  </a:lnTo>
                  <a:lnTo>
                    <a:pt x="346" y="952"/>
                  </a:lnTo>
                  <a:lnTo>
                    <a:pt x="321" y="1008"/>
                  </a:lnTo>
                  <a:lnTo>
                    <a:pt x="304" y="1024"/>
                  </a:lnTo>
                  <a:lnTo>
                    <a:pt x="295" y="1032"/>
                  </a:lnTo>
                  <a:lnTo>
                    <a:pt x="262" y="1024"/>
                  </a:lnTo>
                  <a:lnTo>
                    <a:pt x="236" y="1032"/>
                  </a:lnTo>
                  <a:lnTo>
                    <a:pt x="228" y="1040"/>
                  </a:lnTo>
                  <a:lnTo>
                    <a:pt x="220" y="1064"/>
                  </a:lnTo>
                  <a:lnTo>
                    <a:pt x="186" y="1088"/>
                  </a:lnTo>
                  <a:lnTo>
                    <a:pt x="152" y="1104"/>
                  </a:lnTo>
                  <a:lnTo>
                    <a:pt x="127" y="1128"/>
                  </a:lnTo>
                  <a:lnTo>
                    <a:pt x="93" y="1144"/>
                  </a:lnTo>
                  <a:lnTo>
                    <a:pt x="68" y="1168"/>
                  </a:lnTo>
                  <a:lnTo>
                    <a:pt x="51" y="1192"/>
                  </a:lnTo>
                  <a:lnTo>
                    <a:pt x="26" y="1200"/>
                  </a:lnTo>
                  <a:lnTo>
                    <a:pt x="17" y="1208"/>
                  </a:lnTo>
                  <a:lnTo>
                    <a:pt x="17" y="1248"/>
                  </a:lnTo>
                  <a:lnTo>
                    <a:pt x="9" y="1264"/>
                  </a:lnTo>
                  <a:lnTo>
                    <a:pt x="17" y="1272"/>
                  </a:lnTo>
                  <a:lnTo>
                    <a:pt x="17" y="1288"/>
                  </a:lnTo>
                  <a:lnTo>
                    <a:pt x="9" y="1304"/>
                  </a:lnTo>
                  <a:lnTo>
                    <a:pt x="17" y="1312"/>
                  </a:lnTo>
                  <a:lnTo>
                    <a:pt x="17" y="1328"/>
                  </a:lnTo>
                  <a:lnTo>
                    <a:pt x="0" y="1352"/>
                  </a:lnTo>
                  <a:lnTo>
                    <a:pt x="17" y="1384"/>
                  </a:lnTo>
                  <a:lnTo>
                    <a:pt x="43" y="1408"/>
                  </a:lnTo>
                  <a:lnTo>
                    <a:pt x="9" y="1424"/>
                  </a:lnTo>
                  <a:lnTo>
                    <a:pt x="34" y="1432"/>
                  </a:lnTo>
                  <a:lnTo>
                    <a:pt x="9" y="1480"/>
                  </a:lnTo>
                  <a:lnTo>
                    <a:pt x="51" y="1464"/>
                  </a:lnTo>
                  <a:lnTo>
                    <a:pt x="51" y="1480"/>
                  </a:lnTo>
                  <a:lnTo>
                    <a:pt x="43" y="1488"/>
                  </a:lnTo>
                  <a:lnTo>
                    <a:pt x="17" y="1512"/>
                  </a:lnTo>
                  <a:lnTo>
                    <a:pt x="17" y="1544"/>
                  </a:lnTo>
                  <a:lnTo>
                    <a:pt x="43" y="1544"/>
                  </a:lnTo>
                  <a:lnTo>
                    <a:pt x="59" y="1552"/>
                  </a:lnTo>
                  <a:lnTo>
                    <a:pt x="59" y="1568"/>
                  </a:lnTo>
                  <a:lnTo>
                    <a:pt x="34" y="1584"/>
                  </a:lnTo>
                  <a:lnTo>
                    <a:pt x="17" y="1584"/>
                  </a:lnTo>
                  <a:lnTo>
                    <a:pt x="9" y="1592"/>
                  </a:lnTo>
                  <a:lnTo>
                    <a:pt x="26" y="1616"/>
                  </a:lnTo>
                  <a:lnTo>
                    <a:pt x="51" y="1632"/>
                  </a:lnTo>
                  <a:lnTo>
                    <a:pt x="76" y="1656"/>
                  </a:lnTo>
                  <a:lnTo>
                    <a:pt x="118" y="1664"/>
                  </a:lnTo>
                  <a:lnTo>
                    <a:pt x="102" y="1688"/>
                  </a:lnTo>
                  <a:lnTo>
                    <a:pt x="177" y="1688"/>
                  </a:lnTo>
                  <a:lnTo>
                    <a:pt x="236" y="1664"/>
                  </a:lnTo>
                  <a:lnTo>
                    <a:pt x="278" y="1624"/>
                  </a:lnTo>
                  <a:lnTo>
                    <a:pt x="312" y="1576"/>
                  </a:lnTo>
                  <a:lnTo>
                    <a:pt x="329" y="1584"/>
                  </a:lnTo>
                  <a:lnTo>
                    <a:pt x="346" y="1576"/>
                  </a:lnTo>
                  <a:lnTo>
                    <a:pt x="363" y="1544"/>
                  </a:lnTo>
                  <a:lnTo>
                    <a:pt x="363" y="1512"/>
                  </a:lnTo>
                  <a:lnTo>
                    <a:pt x="388" y="1512"/>
                  </a:lnTo>
                  <a:lnTo>
                    <a:pt x="396" y="1528"/>
                  </a:lnTo>
                  <a:lnTo>
                    <a:pt x="405" y="1560"/>
                  </a:lnTo>
                  <a:lnTo>
                    <a:pt x="422" y="1592"/>
                  </a:lnTo>
                  <a:lnTo>
                    <a:pt x="439" y="1584"/>
                  </a:lnTo>
                  <a:lnTo>
                    <a:pt x="455" y="1488"/>
                  </a:lnTo>
                  <a:lnTo>
                    <a:pt x="489" y="1456"/>
                  </a:lnTo>
                  <a:lnTo>
                    <a:pt x="489" y="1368"/>
                  </a:lnTo>
                  <a:lnTo>
                    <a:pt x="514" y="1328"/>
                  </a:lnTo>
                  <a:lnTo>
                    <a:pt x="514" y="1288"/>
                  </a:lnTo>
                  <a:lnTo>
                    <a:pt x="472" y="1248"/>
                  </a:lnTo>
                  <a:lnTo>
                    <a:pt x="472" y="1168"/>
                  </a:lnTo>
                  <a:lnTo>
                    <a:pt x="455" y="1048"/>
                  </a:lnTo>
                  <a:lnTo>
                    <a:pt x="489" y="976"/>
                  </a:lnTo>
                  <a:lnTo>
                    <a:pt x="565" y="968"/>
                  </a:lnTo>
                  <a:lnTo>
                    <a:pt x="582" y="912"/>
                  </a:lnTo>
                  <a:lnTo>
                    <a:pt x="540" y="888"/>
                  </a:lnTo>
                  <a:lnTo>
                    <a:pt x="590" y="808"/>
                  </a:lnTo>
                  <a:lnTo>
                    <a:pt x="590" y="712"/>
                  </a:lnTo>
                  <a:lnTo>
                    <a:pt x="632" y="688"/>
                  </a:lnTo>
                  <a:lnTo>
                    <a:pt x="632" y="624"/>
                  </a:lnTo>
                  <a:lnTo>
                    <a:pt x="691" y="568"/>
                  </a:lnTo>
                  <a:lnTo>
                    <a:pt x="683" y="528"/>
                  </a:lnTo>
                  <a:lnTo>
                    <a:pt x="683" y="480"/>
                  </a:lnTo>
                  <a:lnTo>
                    <a:pt x="717" y="440"/>
                  </a:lnTo>
                  <a:lnTo>
                    <a:pt x="759" y="440"/>
                  </a:lnTo>
                  <a:lnTo>
                    <a:pt x="776" y="384"/>
                  </a:lnTo>
                  <a:lnTo>
                    <a:pt x="851" y="400"/>
                  </a:lnTo>
                  <a:lnTo>
                    <a:pt x="851" y="320"/>
                  </a:lnTo>
                  <a:lnTo>
                    <a:pt x="868" y="312"/>
                  </a:lnTo>
                  <a:lnTo>
                    <a:pt x="851" y="296"/>
                  </a:lnTo>
                  <a:lnTo>
                    <a:pt x="894" y="272"/>
                  </a:lnTo>
                  <a:lnTo>
                    <a:pt x="995" y="320"/>
                  </a:lnTo>
                  <a:lnTo>
                    <a:pt x="1037" y="304"/>
                  </a:lnTo>
                  <a:lnTo>
                    <a:pt x="1096" y="320"/>
                  </a:lnTo>
                  <a:lnTo>
                    <a:pt x="1113" y="248"/>
                  </a:lnTo>
                  <a:lnTo>
                    <a:pt x="1113" y="176"/>
                  </a:lnTo>
                  <a:lnTo>
                    <a:pt x="1146" y="136"/>
                  </a:lnTo>
                  <a:lnTo>
                    <a:pt x="1197" y="136"/>
                  </a:lnTo>
                  <a:lnTo>
                    <a:pt x="1264" y="168"/>
                  </a:lnTo>
                  <a:lnTo>
                    <a:pt x="1281" y="208"/>
                  </a:lnTo>
                  <a:lnTo>
                    <a:pt x="1306" y="176"/>
                  </a:lnTo>
                  <a:lnTo>
                    <a:pt x="1340" y="144"/>
                  </a:lnTo>
                  <a:lnTo>
                    <a:pt x="1340" y="120"/>
                  </a:lnTo>
                  <a:lnTo>
                    <a:pt x="1239" y="104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1579" ker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</p:grpSp>
      <p:sp>
        <p:nvSpPr>
          <p:cNvPr id="112" name="object 7"/>
          <p:cNvSpPr txBox="1"/>
          <p:nvPr/>
        </p:nvSpPr>
        <p:spPr>
          <a:xfrm>
            <a:off x="438089" y="2955297"/>
            <a:ext cx="958569" cy="758600"/>
          </a:xfrm>
          <a:prstGeom prst="rect">
            <a:avLst/>
          </a:prstGeom>
        </p:spPr>
        <p:txBody>
          <a:bodyPr vert="horz" wrap="square" lIns="0" tIns="7043" rIns="0" bIns="0" rtlCol="0">
            <a:spAutoFit/>
          </a:bodyPr>
          <a:lstStyle/>
          <a:p>
            <a:pPr marL="7825">
              <a:spcBef>
                <a:spcPts val="55"/>
              </a:spcBef>
            </a:pPr>
            <a:r>
              <a:rPr lang="pl-PL" sz="2400" b="1" spc="-88" dirty="0" smtClean="0">
                <a:solidFill>
                  <a:srgbClr val="00B050"/>
                </a:solidFill>
                <a:latin typeface="+mj-lt"/>
                <a:cs typeface="Futura PT Bold"/>
              </a:rPr>
              <a:t>1993</a:t>
            </a:r>
          </a:p>
          <a:p>
            <a:pPr marL="7825">
              <a:spcBef>
                <a:spcPts val="55"/>
              </a:spcBef>
            </a:pPr>
            <a:r>
              <a:rPr lang="pl-PL" sz="2400" b="1" spc="-88" dirty="0" smtClean="0">
                <a:solidFill>
                  <a:srgbClr val="00B0F0"/>
                </a:solidFill>
                <a:latin typeface="+mj-lt"/>
                <a:cs typeface="Futura PT Bold"/>
              </a:rPr>
              <a:t>2023</a:t>
            </a:r>
            <a:endParaRPr sz="2400" spc="-88" dirty="0">
              <a:solidFill>
                <a:srgbClr val="00B0F0"/>
              </a:solidFill>
              <a:latin typeface="+mj-lt"/>
              <a:cs typeface="Futura PT Bold"/>
            </a:endParaRPr>
          </a:p>
        </p:txBody>
      </p:sp>
      <p:sp>
        <p:nvSpPr>
          <p:cNvPr id="113" name="object 8"/>
          <p:cNvSpPr/>
          <p:nvPr/>
        </p:nvSpPr>
        <p:spPr>
          <a:xfrm>
            <a:off x="173743" y="2915203"/>
            <a:ext cx="1791938" cy="0"/>
          </a:xfrm>
          <a:custGeom>
            <a:avLst/>
            <a:gdLst/>
            <a:ahLst/>
            <a:cxnLst/>
            <a:rect l="l" t="t" r="r" b="b"/>
            <a:pathLst>
              <a:path w="2908300">
                <a:moveTo>
                  <a:pt x="29083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479">
              <a:latin typeface="+mj-lt"/>
            </a:endParaRPr>
          </a:p>
        </p:txBody>
      </p:sp>
      <p:sp>
        <p:nvSpPr>
          <p:cNvPr id="114" name="object 9"/>
          <p:cNvSpPr txBox="1"/>
          <p:nvPr/>
        </p:nvSpPr>
        <p:spPr>
          <a:xfrm>
            <a:off x="260633" y="2521153"/>
            <a:ext cx="1802893" cy="235528"/>
          </a:xfrm>
          <a:prstGeom prst="rect">
            <a:avLst/>
          </a:prstGeom>
        </p:spPr>
        <p:txBody>
          <a:bodyPr vert="horz" wrap="square" lIns="0" tIns="7825" rIns="0" bIns="0" rtlCol="0">
            <a:spAutoFit/>
          </a:bodyPr>
          <a:lstStyle/>
          <a:p>
            <a:pPr marL="7825" marR="3130">
              <a:spcBef>
                <a:spcPts val="61"/>
              </a:spcBef>
            </a:pPr>
            <a:r>
              <a:rPr lang="pl-PL" sz="1479" spc="-61" dirty="0">
                <a:latin typeface="+mj-lt"/>
                <a:cs typeface="Futura PT Book"/>
              </a:rPr>
              <a:t>Pierwsza </a:t>
            </a:r>
            <a:r>
              <a:rPr lang="pl-PL" sz="1479" spc="-61" dirty="0" smtClean="0">
                <a:latin typeface="+mj-lt"/>
                <a:cs typeface="Futura PT Book"/>
              </a:rPr>
              <a:t>produkcja</a:t>
            </a:r>
            <a:endParaRPr lang="pl-PL" sz="1479" spc="-61" dirty="0">
              <a:latin typeface="+mj-lt"/>
              <a:cs typeface="Futura PT Book"/>
            </a:endParaRPr>
          </a:p>
        </p:txBody>
      </p:sp>
      <p:sp>
        <p:nvSpPr>
          <p:cNvPr id="115" name="object 10"/>
          <p:cNvSpPr txBox="1"/>
          <p:nvPr/>
        </p:nvSpPr>
        <p:spPr>
          <a:xfrm>
            <a:off x="2063526" y="2981285"/>
            <a:ext cx="1908859" cy="1203208"/>
          </a:xfrm>
          <a:prstGeom prst="rect">
            <a:avLst/>
          </a:prstGeom>
        </p:spPr>
        <p:txBody>
          <a:bodyPr vert="horz" wrap="square" lIns="0" tIns="7043" rIns="0" bIns="0" rtlCol="0">
            <a:spAutoFit/>
          </a:bodyPr>
          <a:lstStyle/>
          <a:p>
            <a:pPr marL="31302">
              <a:spcBef>
                <a:spcPts val="55"/>
              </a:spcBef>
              <a:tabLst>
                <a:tab pos="2767875" algn="l"/>
              </a:tabLst>
            </a:pPr>
            <a:r>
              <a:rPr sz="2400" b="1" dirty="0">
                <a:solidFill>
                  <a:srgbClr val="00B050"/>
                </a:solidFill>
                <a:latin typeface="+mj-lt"/>
                <a:cs typeface="Futura PT Bold"/>
              </a:rPr>
              <a:t>1</a:t>
            </a:r>
            <a:r>
              <a:rPr lang="pl-PL" sz="2400" b="1" dirty="0">
                <a:solidFill>
                  <a:srgbClr val="00B050"/>
                </a:solidFill>
                <a:latin typeface="+mj-lt"/>
                <a:cs typeface="Futura PT Bold"/>
              </a:rPr>
              <a:t>0 0</a:t>
            </a:r>
            <a:r>
              <a:rPr sz="2400" b="1" dirty="0">
                <a:solidFill>
                  <a:srgbClr val="00B050"/>
                </a:solidFill>
                <a:latin typeface="+mj-lt"/>
                <a:cs typeface="Futura PT Bold"/>
              </a:rPr>
              <a:t>00 </a:t>
            </a:r>
            <a:r>
              <a:rPr sz="2400" b="1" dirty="0" smtClean="0">
                <a:solidFill>
                  <a:srgbClr val="00B050"/>
                </a:solidFill>
                <a:latin typeface="+mj-lt"/>
                <a:cs typeface="Futura PT Bold"/>
              </a:rPr>
              <a:t>m</a:t>
            </a:r>
            <a:r>
              <a:rPr sz="2400" b="1" baseline="32118" dirty="0" smtClean="0">
                <a:solidFill>
                  <a:srgbClr val="00B050"/>
                </a:solidFill>
                <a:latin typeface="+mj-lt"/>
                <a:cs typeface="Futura PT Bold"/>
              </a:rPr>
              <a:t>2</a:t>
            </a:r>
            <a:endParaRPr lang="pl-PL" sz="2400" b="1" baseline="32118" dirty="0" smtClean="0">
              <a:solidFill>
                <a:srgbClr val="00B050"/>
              </a:solidFill>
              <a:latin typeface="+mj-lt"/>
              <a:cs typeface="Futura PT Bold"/>
            </a:endParaRPr>
          </a:p>
          <a:p>
            <a:pPr marL="31302">
              <a:spcBef>
                <a:spcPts val="55"/>
              </a:spcBef>
              <a:tabLst>
                <a:tab pos="2767875" algn="l"/>
              </a:tabLst>
            </a:pPr>
            <a:r>
              <a:rPr lang="pl-PL" sz="2400" dirty="0" smtClean="0">
                <a:solidFill>
                  <a:srgbClr val="00B0F0"/>
                </a:solidFill>
                <a:cs typeface="Futura PT Bold"/>
              </a:rPr>
              <a:t>18 500 </a:t>
            </a:r>
            <a:r>
              <a:rPr lang="pl-PL" sz="2400" dirty="0">
                <a:solidFill>
                  <a:srgbClr val="00B0F0"/>
                </a:solidFill>
                <a:cs typeface="Futura PT Bold"/>
              </a:rPr>
              <a:t>m</a:t>
            </a:r>
            <a:r>
              <a:rPr lang="pl-PL" sz="2400" baseline="32118" dirty="0" smtClean="0">
                <a:solidFill>
                  <a:srgbClr val="00B0F0"/>
                </a:solidFill>
                <a:cs typeface="Futura PT Bold"/>
              </a:rPr>
              <a:t>2</a:t>
            </a:r>
            <a:endParaRPr lang="pl-PL" sz="2400" baseline="32118" dirty="0">
              <a:solidFill>
                <a:srgbClr val="00B0F0"/>
              </a:solidFill>
              <a:cs typeface="Futura PT Bold"/>
            </a:endParaRPr>
          </a:p>
          <a:p>
            <a:pPr marL="31302">
              <a:spcBef>
                <a:spcPts val="55"/>
              </a:spcBef>
              <a:tabLst>
                <a:tab pos="2767875" algn="l"/>
              </a:tabLst>
            </a:pPr>
            <a:r>
              <a:rPr lang="pl-PL" sz="2806" b="1" baseline="32118" dirty="0" smtClean="0">
                <a:solidFill>
                  <a:srgbClr val="00B050"/>
                </a:solidFill>
                <a:cs typeface="Futura PT Bold"/>
              </a:rPr>
              <a:t> </a:t>
            </a:r>
            <a:endParaRPr lang="pl-PL" sz="2806" dirty="0">
              <a:solidFill>
                <a:srgbClr val="00B050"/>
              </a:solidFill>
              <a:cs typeface="Futura PT Bold"/>
            </a:endParaRPr>
          </a:p>
        </p:txBody>
      </p:sp>
      <p:sp>
        <p:nvSpPr>
          <p:cNvPr id="116" name="object 11"/>
          <p:cNvSpPr/>
          <p:nvPr/>
        </p:nvSpPr>
        <p:spPr>
          <a:xfrm flipV="1">
            <a:off x="2119567" y="2866172"/>
            <a:ext cx="1622567" cy="40093"/>
          </a:xfrm>
          <a:custGeom>
            <a:avLst/>
            <a:gdLst/>
            <a:ahLst/>
            <a:cxnLst/>
            <a:rect l="l" t="t" r="r" b="b"/>
            <a:pathLst>
              <a:path w="3134995">
                <a:moveTo>
                  <a:pt x="313441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479">
              <a:latin typeface="+mj-lt"/>
            </a:endParaRPr>
          </a:p>
        </p:txBody>
      </p:sp>
      <p:sp>
        <p:nvSpPr>
          <p:cNvPr id="117" name="object 12"/>
          <p:cNvSpPr txBox="1"/>
          <p:nvPr/>
        </p:nvSpPr>
        <p:spPr>
          <a:xfrm>
            <a:off x="2230826" y="2412054"/>
            <a:ext cx="1740517" cy="475978"/>
          </a:xfrm>
          <a:prstGeom prst="rect">
            <a:avLst/>
          </a:prstGeom>
        </p:spPr>
        <p:txBody>
          <a:bodyPr vert="horz" wrap="square" lIns="0" tIns="7825" rIns="0" bIns="0" rtlCol="0">
            <a:spAutoFit/>
          </a:bodyPr>
          <a:lstStyle/>
          <a:p>
            <a:pPr marL="7825">
              <a:spcBef>
                <a:spcPts val="61"/>
              </a:spcBef>
            </a:pPr>
            <a:r>
              <a:rPr lang="pl-PL" sz="1479" spc="-53" dirty="0">
                <a:latin typeface="+mj-lt"/>
                <a:cs typeface="Futura PT Book"/>
              </a:rPr>
              <a:t>Powierzchnia </a:t>
            </a:r>
          </a:p>
          <a:p>
            <a:pPr marL="7825">
              <a:spcBef>
                <a:spcPts val="61"/>
              </a:spcBef>
            </a:pPr>
            <a:r>
              <a:rPr lang="pl-PL" sz="1479" spc="-53" dirty="0">
                <a:latin typeface="+mj-lt"/>
                <a:cs typeface="Futura PT Book"/>
              </a:rPr>
              <a:t>zakładu:</a:t>
            </a:r>
            <a:endParaRPr lang="pl-PL" sz="1479" dirty="0">
              <a:latin typeface="+mj-lt"/>
              <a:cs typeface="Futura PT Book"/>
            </a:endParaRPr>
          </a:p>
        </p:txBody>
      </p:sp>
      <p:sp>
        <p:nvSpPr>
          <p:cNvPr id="118" name="object 13"/>
          <p:cNvSpPr/>
          <p:nvPr/>
        </p:nvSpPr>
        <p:spPr>
          <a:xfrm flipV="1">
            <a:off x="4009344" y="2847384"/>
            <a:ext cx="1317663" cy="58880"/>
          </a:xfrm>
          <a:custGeom>
            <a:avLst/>
            <a:gdLst/>
            <a:ahLst/>
            <a:cxnLst/>
            <a:rect l="l" t="t" r="r" b="b"/>
            <a:pathLst>
              <a:path w="2908300">
                <a:moveTo>
                  <a:pt x="29083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479">
              <a:latin typeface="+mj-lt"/>
            </a:endParaRPr>
          </a:p>
        </p:txBody>
      </p:sp>
      <p:sp>
        <p:nvSpPr>
          <p:cNvPr id="119" name="object 14"/>
          <p:cNvSpPr txBox="1"/>
          <p:nvPr/>
        </p:nvSpPr>
        <p:spPr>
          <a:xfrm>
            <a:off x="4058271" y="2400373"/>
            <a:ext cx="1308280" cy="463154"/>
          </a:xfrm>
          <a:prstGeom prst="rect">
            <a:avLst/>
          </a:prstGeom>
        </p:spPr>
        <p:txBody>
          <a:bodyPr vert="horz" wrap="square" lIns="0" tIns="7825" rIns="0" bIns="0" rtlCol="0">
            <a:spAutoFit/>
          </a:bodyPr>
          <a:lstStyle/>
          <a:p>
            <a:pPr marL="7825">
              <a:spcBef>
                <a:spcPts val="61"/>
              </a:spcBef>
            </a:pPr>
            <a:r>
              <a:rPr sz="1479" spc="-46" dirty="0">
                <a:latin typeface="+mj-lt"/>
                <a:cs typeface="Futura PT Book"/>
              </a:rPr>
              <a:t>Liczb</a:t>
            </a:r>
            <a:r>
              <a:rPr sz="1479" dirty="0">
                <a:latin typeface="+mj-lt"/>
                <a:cs typeface="Futura PT Book"/>
              </a:rPr>
              <a:t>a</a:t>
            </a:r>
            <a:r>
              <a:rPr sz="1479" spc="-89" dirty="0">
                <a:latin typeface="+mj-lt"/>
                <a:cs typeface="Futura PT Book"/>
              </a:rPr>
              <a:t> </a:t>
            </a:r>
            <a:r>
              <a:rPr sz="1479" spc="-46" dirty="0">
                <a:latin typeface="+mj-lt"/>
                <a:cs typeface="Futura PT Book"/>
              </a:rPr>
              <a:t>lini</a:t>
            </a:r>
            <a:r>
              <a:rPr sz="1479" dirty="0">
                <a:latin typeface="+mj-lt"/>
                <a:cs typeface="Futura PT Book"/>
              </a:rPr>
              <a:t>i</a:t>
            </a:r>
            <a:r>
              <a:rPr sz="1479" spc="-89" dirty="0">
                <a:latin typeface="+mj-lt"/>
                <a:cs typeface="Futura PT Book"/>
              </a:rPr>
              <a:t> </a:t>
            </a:r>
            <a:r>
              <a:rPr sz="1479" spc="-46" dirty="0">
                <a:latin typeface="+mj-lt"/>
                <a:cs typeface="Futura PT Book"/>
              </a:rPr>
              <a:t>p</a:t>
            </a:r>
            <a:r>
              <a:rPr sz="1479" spc="-80" dirty="0">
                <a:latin typeface="+mj-lt"/>
                <a:cs typeface="Futura PT Book"/>
              </a:rPr>
              <a:t>r</a:t>
            </a:r>
            <a:r>
              <a:rPr sz="1479" spc="-46" dirty="0">
                <a:latin typeface="+mj-lt"/>
                <a:cs typeface="Futura PT Book"/>
              </a:rPr>
              <a:t>odu</a:t>
            </a:r>
            <a:r>
              <a:rPr sz="1479" spc="-61" dirty="0">
                <a:latin typeface="+mj-lt"/>
                <a:cs typeface="Futura PT Book"/>
              </a:rPr>
              <a:t>k</a:t>
            </a:r>
            <a:r>
              <a:rPr sz="1479" spc="-46" dirty="0">
                <a:latin typeface="+mj-lt"/>
                <a:cs typeface="Futura PT Book"/>
              </a:rPr>
              <a:t>cyjnych:</a:t>
            </a:r>
            <a:endParaRPr sz="1479" dirty="0">
              <a:latin typeface="+mj-lt"/>
              <a:cs typeface="Futura PT Book"/>
            </a:endParaRPr>
          </a:p>
        </p:txBody>
      </p:sp>
      <p:sp>
        <p:nvSpPr>
          <p:cNvPr id="120" name="object 15"/>
          <p:cNvSpPr txBox="1"/>
          <p:nvPr/>
        </p:nvSpPr>
        <p:spPr>
          <a:xfrm>
            <a:off x="9240927" y="2974558"/>
            <a:ext cx="866568" cy="758600"/>
          </a:xfrm>
          <a:prstGeom prst="rect">
            <a:avLst/>
          </a:prstGeom>
        </p:spPr>
        <p:txBody>
          <a:bodyPr vert="horz" wrap="square" lIns="0" tIns="7043" rIns="0" bIns="0" rtlCol="0">
            <a:spAutoFit/>
          </a:bodyPr>
          <a:lstStyle/>
          <a:p>
            <a:pPr marL="7825">
              <a:spcBef>
                <a:spcPts val="55"/>
              </a:spcBef>
            </a:pPr>
            <a:r>
              <a:rPr lang="pl-PL" sz="2400" b="1" spc="-6" dirty="0" smtClean="0">
                <a:solidFill>
                  <a:srgbClr val="00B050"/>
                </a:solidFill>
                <a:latin typeface="+mj-lt"/>
                <a:cs typeface="Futura PT Bold"/>
              </a:rPr>
              <a:t>154 </a:t>
            </a:r>
          </a:p>
          <a:p>
            <a:pPr marL="7825">
              <a:spcBef>
                <a:spcPts val="55"/>
              </a:spcBef>
            </a:pPr>
            <a:r>
              <a:rPr lang="pl-PL" sz="2400" b="1" spc="-6" dirty="0" smtClean="0">
                <a:solidFill>
                  <a:srgbClr val="00B0F0"/>
                </a:solidFill>
                <a:latin typeface="+mj-lt"/>
                <a:cs typeface="Futura PT Bold"/>
              </a:rPr>
              <a:t>106</a:t>
            </a:r>
            <a:endParaRPr sz="2400" dirty="0">
              <a:solidFill>
                <a:srgbClr val="00B0F0"/>
              </a:solidFill>
              <a:latin typeface="+mj-lt"/>
              <a:cs typeface="Futura PT Bold"/>
            </a:endParaRPr>
          </a:p>
        </p:txBody>
      </p:sp>
      <p:sp>
        <p:nvSpPr>
          <p:cNvPr id="121" name="object 16"/>
          <p:cNvSpPr/>
          <p:nvPr/>
        </p:nvSpPr>
        <p:spPr>
          <a:xfrm>
            <a:off x="9097383" y="2900642"/>
            <a:ext cx="1520409" cy="0"/>
          </a:xfrm>
          <a:custGeom>
            <a:avLst/>
            <a:gdLst/>
            <a:ahLst/>
            <a:cxnLst/>
            <a:rect l="l" t="t" r="r" b="b"/>
            <a:pathLst>
              <a:path w="2467609">
                <a:moveTo>
                  <a:pt x="2467609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479">
              <a:latin typeface="+mj-lt"/>
            </a:endParaRPr>
          </a:p>
        </p:txBody>
      </p:sp>
      <p:sp>
        <p:nvSpPr>
          <p:cNvPr id="122" name="object 10"/>
          <p:cNvSpPr txBox="1"/>
          <p:nvPr/>
        </p:nvSpPr>
        <p:spPr>
          <a:xfrm>
            <a:off x="4404522" y="2986092"/>
            <a:ext cx="481132" cy="758600"/>
          </a:xfrm>
          <a:prstGeom prst="rect">
            <a:avLst/>
          </a:prstGeom>
        </p:spPr>
        <p:txBody>
          <a:bodyPr vert="horz" wrap="square" lIns="0" tIns="7043" rIns="0" bIns="0" rtlCol="0">
            <a:spAutoFit/>
          </a:bodyPr>
          <a:lstStyle/>
          <a:p>
            <a:pPr marL="31302">
              <a:spcBef>
                <a:spcPts val="55"/>
              </a:spcBef>
              <a:tabLst>
                <a:tab pos="2767875" algn="l"/>
              </a:tabLst>
            </a:pPr>
            <a:r>
              <a:rPr lang="pl-PL" sz="2400" b="1" spc="-194" dirty="0" smtClean="0">
                <a:solidFill>
                  <a:srgbClr val="00B050"/>
                </a:solidFill>
                <a:latin typeface="+mj-lt"/>
                <a:cs typeface="Futura PT Bold"/>
              </a:rPr>
              <a:t>3</a:t>
            </a:r>
          </a:p>
          <a:p>
            <a:pPr marL="31302">
              <a:spcBef>
                <a:spcPts val="55"/>
              </a:spcBef>
              <a:tabLst>
                <a:tab pos="2767875" algn="l"/>
              </a:tabLst>
            </a:pPr>
            <a:r>
              <a:rPr lang="pl-PL" sz="2400" b="1" spc="-194" dirty="0">
                <a:solidFill>
                  <a:srgbClr val="00B0F0"/>
                </a:solidFill>
                <a:latin typeface="+mj-lt"/>
                <a:cs typeface="Futura PT Bold"/>
              </a:rPr>
              <a:t>2</a:t>
            </a:r>
            <a:endParaRPr sz="2400" dirty="0">
              <a:solidFill>
                <a:srgbClr val="00B0F0"/>
              </a:solidFill>
              <a:latin typeface="+mj-lt"/>
              <a:cs typeface="Futura PT Bold"/>
            </a:endParaRPr>
          </a:p>
        </p:txBody>
      </p:sp>
      <p:sp>
        <p:nvSpPr>
          <p:cNvPr id="124" name="object 14"/>
          <p:cNvSpPr txBox="1"/>
          <p:nvPr/>
        </p:nvSpPr>
        <p:spPr>
          <a:xfrm>
            <a:off x="5722373" y="2622938"/>
            <a:ext cx="1489822" cy="235528"/>
          </a:xfrm>
          <a:prstGeom prst="rect">
            <a:avLst/>
          </a:prstGeom>
        </p:spPr>
        <p:txBody>
          <a:bodyPr vert="horz" wrap="square" lIns="0" tIns="7825" rIns="0" bIns="0" rtlCol="0">
            <a:spAutoFit/>
          </a:bodyPr>
          <a:lstStyle/>
          <a:p>
            <a:pPr marL="7825">
              <a:spcBef>
                <a:spcPts val="61"/>
              </a:spcBef>
            </a:pPr>
            <a:r>
              <a:rPr lang="pl-PL" sz="1479" spc="-46" dirty="0">
                <a:latin typeface="+mj-lt"/>
                <a:cs typeface="Futura PT Book"/>
              </a:rPr>
              <a:t>Roczna produkcja</a:t>
            </a:r>
            <a:r>
              <a:rPr sz="1479" spc="-46" dirty="0">
                <a:latin typeface="+mj-lt"/>
                <a:cs typeface="Futura PT Book"/>
              </a:rPr>
              <a:t>:</a:t>
            </a:r>
            <a:endParaRPr sz="1479" dirty="0">
              <a:latin typeface="+mj-lt"/>
              <a:cs typeface="Futura PT Book"/>
            </a:endParaRPr>
          </a:p>
        </p:txBody>
      </p:sp>
      <p:sp>
        <p:nvSpPr>
          <p:cNvPr id="125" name="object 13"/>
          <p:cNvSpPr/>
          <p:nvPr/>
        </p:nvSpPr>
        <p:spPr>
          <a:xfrm>
            <a:off x="7649594" y="2898188"/>
            <a:ext cx="1331644" cy="40093"/>
          </a:xfrm>
          <a:custGeom>
            <a:avLst/>
            <a:gdLst/>
            <a:ahLst/>
            <a:cxnLst/>
            <a:rect l="l" t="t" r="r" b="b"/>
            <a:pathLst>
              <a:path w="2908300">
                <a:moveTo>
                  <a:pt x="29083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479">
              <a:latin typeface="+mj-lt"/>
            </a:endParaRPr>
          </a:p>
        </p:txBody>
      </p:sp>
      <p:sp>
        <p:nvSpPr>
          <p:cNvPr id="126" name="object 15"/>
          <p:cNvSpPr txBox="1"/>
          <p:nvPr/>
        </p:nvSpPr>
        <p:spPr>
          <a:xfrm>
            <a:off x="5722373" y="2952666"/>
            <a:ext cx="1825546" cy="758600"/>
          </a:xfrm>
          <a:prstGeom prst="rect">
            <a:avLst/>
          </a:prstGeom>
        </p:spPr>
        <p:txBody>
          <a:bodyPr vert="horz" wrap="square" lIns="0" tIns="7043" rIns="0" bIns="0" rtlCol="0">
            <a:spAutoFit/>
          </a:bodyPr>
          <a:lstStyle/>
          <a:p>
            <a:pPr marL="7825">
              <a:spcBef>
                <a:spcPts val="55"/>
              </a:spcBef>
            </a:pPr>
            <a:r>
              <a:rPr lang="pl-PL" sz="2400" b="1" spc="-88" dirty="0" smtClean="0">
                <a:solidFill>
                  <a:srgbClr val="00B050"/>
                </a:solidFill>
                <a:latin typeface="+mj-lt"/>
                <a:cs typeface="Futura PT Bold"/>
              </a:rPr>
              <a:t>32 </a:t>
            </a:r>
            <a:r>
              <a:rPr lang="pl-PL" sz="2400" b="1" spc="-88" dirty="0">
                <a:solidFill>
                  <a:srgbClr val="00B050"/>
                </a:solidFill>
                <a:latin typeface="+mj-lt"/>
                <a:cs typeface="Futura PT Bold"/>
              </a:rPr>
              <a:t>000 </a:t>
            </a:r>
            <a:r>
              <a:rPr lang="pl-PL" sz="2400" b="1" spc="-88" dirty="0" smtClean="0">
                <a:solidFill>
                  <a:srgbClr val="00B050"/>
                </a:solidFill>
                <a:latin typeface="+mj-lt"/>
                <a:cs typeface="Futura PT Bold"/>
              </a:rPr>
              <a:t>ton</a:t>
            </a:r>
          </a:p>
          <a:p>
            <a:pPr marL="7825">
              <a:spcBef>
                <a:spcPts val="55"/>
              </a:spcBef>
            </a:pPr>
            <a:r>
              <a:rPr lang="pl-PL" sz="2400" dirty="0" smtClean="0">
                <a:solidFill>
                  <a:srgbClr val="00B0F0"/>
                </a:solidFill>
                <a:cs typeface="Futura PT Bold"/>
              </a:rPr>
              <a:t>56 000 ton</a:t>
            </a:r>
            <a:endParaRPr sz="2400" spc="-88" dirty="0">
              <a:solidFill>
                <a:srgbClr val="00B0F0"/>
              </a:solidFill>
              <a:latin typeface="+mj-lt"/>
              <a:cs typeface="Futura PT Bold"/>
            </a:endParaRPr>
          </a:p>
        </p:txBody>
      </p:sp>
      <p:sp>
        <p:nvSpPr>
          <p:cNvPr id="127" name="pole tekstowe 126"/>
          <p:cNvSpPr txBox="1"/>
          <p:nvPr/>
        </p:nvSpPr>
        <p:spPr>
          <a:xfrm>
            <a:off x="4629991" y="5974481"/>
            <a:ext cx="3365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latin typeface="+mj-lt"/>
              </a:rPr>
              <a:t>2,8 mln sztuk </a:t>
            </a:r>
            <a:r>
              <a:rPr lang="pl-PL" b="1" dirty="0" smtClean="0">
                <a:latin typeface="+mj-lt"/>
              </a:rPr>
              <a:t>hamburgerów wołowych dziennie</a:t>
            </a:r>
            <a:endParaRPr lang="pl-PL" b="1" dirty="0">
              <a:latin typeface="+mj-lt"/>
            </a:endParaRPr>
          </a:p>
        </p:txBody>
      </p:sp>
      <p:pic>
        <p:nvPicPr>
          <p:cNvPr id="128" name="Picture 1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157" y="3916399"/>
            <a:ext cx="215877" cy="161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9" name="object 17"/>
          <p:cNvSpPr txBox="1"/>
          <p:nvPr/>
        </p:nvSpPr>
        <p:spPr>
          <a:xfrm>
            <a:off x="7698353" y="2372108"/>
            <a:ext cx="1422169" cy="463154"/>
          </a:xfrm>
          <a:prstGeom prst="rect">
            <a:avLst/>
          </a:prstGeom>
        </p:spPr>
        <p:txBody>
          <a:bodyPr vert="horz" wrap="square" lIns="0" tIns="7825" rIns="0" bIns="0" rtlCol="0">
            <a:spAutoFit/>
          </a:bodyPr>
          <a:lstStyle/>
          <a:p>
            <a:pPr marL="7825">
              <a:spcBef>
                <a:spcPts val="61"/>
              </a:spcBef>
            </a:pPr>
            <a:r>
              <a:rPr lang="pl-PL" sz="1479" spc="-46" dirty="0">
                <a:latin typeface="+mj-lt"/>
                <a:cs typeface="Futura PT Book"/>
              </a:rPr>
              <a:t>Liczb</a:t>
            </a:r>
            <a:r>
              <a:rPr lang="pl-PL" sz="1479" dirty="0">
                <a:latin typeface="+mj-lt"/>
                <a:cs typeface="Futura PT Book"/>
              </a:rPr>
              <a:t>a</a:t>
            </a:r>
            <a:r>
              <a:rPr lang="pl-PL" sz="1479" spc="-89" dirty="0">
                <a:latin typeface="+mj-lt"/>
                <a:cs typeface="Futura PT Book"/>
              </a:rPr>
              <a:t> rynków McDonald’s</a:t>
            </a:r>
            <a:endParaRPr lang="pl-PL" sz="1479" dirty="0">
              <a:latin typeface="+mj-lt"/>
              <a:cs typeface="Futura PT Book"/>
            </a:endParaRPr>
          </a:p>
        </p:txBody>
      </p:sp>
      <p:pic>
        <p:nvPicPr>
          <p:cNvPr id="130" name="Obraz 1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951" y="4141744"/>
            <a:ext cx="1190279" cy="1687463"/>
          </a:xfrm>
          <a:prstGeom prst="rect">
            <a:avLst/>
          </a:prstGeom>
        </p:spPr>
      </p:pic>
      <p:sp>
        <p:nvSpPr>
          <p:cNvPr id="131" name="object 10"/>
          <p:cNvSpPr txBox="1"/>
          <p:nvPr/>
        </p:nvSpPr>
        <p:spPr>
          <a:xfrm>
            <a:off x="8075409" y="2967621"/>
            <a:ext cx="481132" cy="758600"/>
          </a:xfrm>
          <a:prstGeom prst="rect">
            <a:avLst/>
          </a:prstGeom>
        </p:spPr>
        <p:txBody>
          <a:bodyPr vert="horz" wrap="square" lIns="0" tIns="7043" rIns="0" bIns="0" rtlCol="0">
            <a:spAutoFit/>
          </a:bodyPr>
          <a:lstStyle/>
          <a:p>
            <a:pPr marL="31302">
              <a:spcBef>
                <a:spcPts val="55"/>
              </a:spcBef>
              <a:tabLst>
                <a:tab pos="2767875" algn="l"/>
              </a:tabLst>
            </a:pPr>
            <a:r>
              <a:rPr lang="pl-PL" sz="2400" b="1" spc="-194" dirty="0" smtClean="0">
                <a:solidFill>
                  <a:srgbClr val="00B0F0"/>
                </a:solidFill>
                <a:latin typeface="+mj-lt"/>
                <a:cs typeface="Futura PT Bold"/>
              </a:rPr>
              <a:t>6</a:t>
            </a:r>
          </a:p>
          <a:p>
            <a:pPr marL="31302">
              <a:spcBef>
                <a:spcPts val="55"/>
              </a:spcBef>
              <a:tabLst>
                <a:tab pos="2767875" algn="l"/>
              </a:tabLst>
            </a:pPr>
            <a:r>
              <a:rPr lang="pl-PL" sz="2400" b="1" spc="-194" dirty="0">
                <a:solidFill>
                  <a:srgbClr val="00B0F0"/>
                </a:solidFill>
                <a:latin typeface="+mj-lt"/>
                <a:cs typeface="Futura PT Bold"/>
              </a:rPr>
              <a:t>2</a:t>
            </a:r>
            <a:endParaRPr sz="2400" dirty="0">
              <a:solidFill>
                <a:srgbClr val="00B0F0"/>
              </a:solidFill>
              <a:latin typeface="+mj-lt"/>
              <a:cs typeface="Futura PT Bold"/>
            </a:endParaRPr>
          </a:p>
        </p:txBody>
      </p:sp>
      <p:sp>
        <p:nvSpPr>
          <p:cNvPr id="132" name="object 16"/>
          <p:cNvSpPr/>
          <p:nvPr/>
        </p:nvSpPr>
        <p:spPr>
          <a:xfrm>
            <a:off x="5620217" y="2906265"/>
            <a:ext cx="1847555" cy="40093"/>
          </a:xfrm>
          <a:custGeom>
            <a:avLst/>
            <a:gdLst/>
            <a:ahLst/>
            <a:cxnLst/>
            <a:rect l="l" t="t" r="r" b="b"/>
            <a:pathLst>
              <a:path w="2467609">
                <a:moveTo>
                  <a:pt x="2467609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479">
              <a:latin typeface="+mj-lt"/>
            </a:endParaRPr>
          </a:p>
        </p:txBody>
      </p:sp>
      <p:pic>
        <p:nvPicPr>
          <p:cNvPr id="134" name="Obraz 13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464" y="4726306"/>
            <a:ext cx="1637195" cy="1091463"/>
          </a:xfrm>
          <a:prstGeom prst="rect">
            <a:avLst/>
          </a:prstGeom>
        </p:spPr>
      </p:pic>
      <p:sp>
        <p:nvSpPr>
          <p:cNvPr id="135" name="object 17"/>
          <p:cNvSpPr txBox="1"/>
          <p:nvPr/>
        </p:nvSpPr>
        <p:spPr>
          <a:xfrm>
            <a:off x="9139371" y="2382497"/>
            <a:ext cx="1422169" cy="475978"/>
          </a:xfrm>
          <a:prstGeom prst="rect">
            <a:avLst/>
          </a:prstGeom>
        </p:spPr>
        <p:txBody>
          <a:bodyPr vert="horz" wrap="square" lIns="0" tIns="7825" rIns="0" bIns="0" rtlCol="0">
            <a:spAutoFit/>
          </a:bodyPr>
          <a:lstStyle/>
          <a:p>
            <a:pPr marL="7825">
              <a:spcBef>
                <a:spcPts val="61"/>
              </a:spcBef>
            </a:pPr>
            <a:r>
              <a:rPr lang="pl-PL" sz="1479" spc="-46" dirty="0" smtClean="0">
                <a:latin typeface="+mj-lt"/>
                <a:cs typeface="Futura PT Book"/>
              </a:rPr>
              <a:t>Liczba </a:t>
            </a:r>
          </a:p>
          <a:p>
            <a:pPr marL="7825">
              <a:spcBef>
                <a:spcPts val="61"/>
              </a:spcBef>
            </a:pPr>
            <a:r>
              <a:rPr lang="pl-PL" sz="1479" spc="-46" dirty="0" smtClean="0">
                <a:latin typeface="+mj-lt"/>
                <a:cs typeface="Futura PT Book"/>
              </a:rPr>
              <a:t>pracowników </a:t>
            </a:r>
            <a:endParaRPr lang="pl-PL" sz="1479" dirty="0">
              <a:latin typeface="+mj-lt"/>
              <a:cs typeface="Futura PT Book"/>
            </a:endParaRPr>
          </a:p>
        </p:txBody>
      </p:sp>
      <p:pic>
        <p:nvPicPr>
          <p:cNvPr id="136" name="Obraz 135"/>
          <p:cNvPicPr>
            <a:picLocks noChangeAspect="1"/>
          </p:cNvPicPr>
          <p:nvPr/>
        </p:nvPicPr>
        <p:blipFill rotWithShape="1">
          <a:blip r:embed="rId7"/>
          <a:srcRect l="11579" t="13715" r="28067" b="14237"/>
          <a:stretch/>
        </p:blipFill>
        <p:spPr>
          <a:xfrm>
            <a:off x="5539707" y="4134373"/>
            <a:ext cx="1320475" cy="1157559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8648" y="4156813"/>
            <a:ext cx="3830922" cy="1672394"/>
          </a:xfrm>
          <a:prstGeom prst="rect">
            <a:avLst/>
          </a:prstGeom>
        </p:spPr>
      </p:pic>
      <p:sp>
        <p:nvSpPr>
          <p:cNvPr id="133" name="object 4"/>
          <p:cNvSpPr/>
          <p:nvPr/>
        </p:nvSpPr>
        <p:spPr>
          <a:xfrm>
            <a:off x="7771140" y="3771546"/>
            <a:ext cx="1338712" cy="1216589"/>
          </a:xfrm>
          <a:custGeom>
            <a:avLst/>
            <a:gdLst/>
            <a:ahLst/>
            <a:cxnLst/>
            <a:rect l="l" t="t" r="r" b="b"/>
            <a:pathLst>
              <a:path w="6780530" h="5854700">
                <a:moveTo>
                  <a:pt x="4029532" y="5816600"/>
                </a:moveTo>
                <a:lnTo>
                  <a:pt x="3990223" y="5816600"/>
                </a:lnTo>
                <a:lnTo>
                  <a:pt x="3990087" y="5829300"/>
                </a:lnTo>
                <a:lnTo>
                  <a:pt x="3993706" y="5842000"/>
                </a:lnTo>
                <a:lnTo>
                  <a:pt x="4009088" y="5842000"/>
                </a:lnTo>
                <a:lnTo>
                  <a:pt x="4017189" y="5854700"/>
                </a:lnTo>
                <a:lnTo>
                  <a:pt x="4081790" y="5854700"/>
                </a:lnTo>
                <a:lnTo>
                  <a:pt x="4092114" y="5842000"/>
                </a:lnTo>
                <a:lnTo>
                  <a:pt x="4101709" y="5829300"/>
                </a:lnTo>
                <a:lnTo>
                  <a:pt x="4044169" y="5829300"/>
                </a:lnTo>
                <a:lnTo>
                  <a:pt x="4029532" y="5816600"/>
                </a:lnTo>
                <a:close/>
              </a:path>
              <a:path w="6780530" h="5854700">
                <a:moveTo>
                  <a:pt x="4392726" y="5613400"/>
                </a:moveTo>
                <a:lnTo>
                  <a:pt x="4354695" y="5613400"/>
                </a:lnTo>
                <a:lnTo>
                  <a:pt x="4353317" y="5626100"/>
                </a:lnTo>
                <a:lnTo>
                  <a:pt x="4350550" y="5638800"/>
                </a:lnTo>
                <a:lnTo>
                  <a:pt x="4327245" y="5638800"/>
                </a:lnTo>
                <a:lnTo>
                  <a:pt x="4293040" y="5651500"/>
                </a:lnTo>
                <a:lnTo>
                  <a:pt x="4266299" y="5664200"/>
                </a:lnTo>
                <a:lnTo>
                  <a:pt x="4246819" y="5689600"/>
                </a:lnTo>
                <a:lnTo>
                  <a:pt x="4234395" y="5727700"/>
                </a:lnTo>
                <a:lnTo>
                  <a:pt x="4229868" y="5740400"/>
                </a:lnTo>
                <a:lnTo>
                  <a:pt x="4225037" y="5765800"/>
                </a:lnTo>
                <a:lnTo>
                  <a:pt x="4220028" y="5778500"/>
                </a:lnTo>
                <a:lnTo>
                  <a:pt x="4214964" y="5791200"/>
                </a:lnTo>
                <a:lnTo>
                  <a:pt x="4213542" y="5803900"/>
                </a:lnTo>
                <a:lnTo>
                  <a:pt x="4210888" y="5803900"/>
                </a:lnTo>
                <a:lnTo>
                  <a:pt x="4208246" y="5816600"/>
                </a:lnTo>
                <a:lnTo>
                  <a:pt x="4134612" y="5816600"/>
                </a:lnTo>
                <a:lnTo>
                  <a:pt x="4150653" y="5829300"/>
                </a:lnTo>
                <a:lnTo>
                  <a:pt x="4166619" y="5829300"/>
                </a:lnTo>
                <a:lnTo>
                  <a:pt x="4182560" y="5842000"/>
                </a:lnTo>
                <a:lnTo>
                  <a:pt x="4203484" y="5842000"/>
                </a:lnTo>
                <a:lnTo>
                  <a:pt x="4208373" y="5854700"/>
                </a:lnTo>
                <a:lnTo>
                  <a:pt x="4233334" y="5854700"/>
                </a:lnTo>
                <a:lnTo>
                  <a:pt x="4236707" y="5842000"/>
                </a:lnTo>
                <a:lnTo>
                  <a:pt x="4243522" y="5816600"/>
                </a:lnTo>
                <a:lnTo>
                  <a:pt x="4250186" y="5791200"/>
                </a:lnTo>
                <a:lnTo>
                  <a:pt x="4256800" y="5765800"/>
                </a:lnTo>
                <a:lnTo>
                  <a:pt x="4263466" y="5740400"/>
                </a:lnTo>
                <a:lnTo>
                  <a:pt x="4265196" y="5740400"/>
                </a:lnTo>
                <a:lnTo>
                  <a:pt x="4267050" y="5727700"/>
                </a:lnTo>
                <a:lnTo>
                  <a:pt x="4269081" y="5727700"/>
                </a:lnTo>
                <a:lnTo>
                  <a:pt x="4271340" y="5715000"/>
                </a:lnTo>
                <a:lnTo>
                  <a:pt x="4278407" y="5702300"/>
                </a:lnTo>
                <a:lnTo>
                  <a:pt x="4287847" y="5689600"/>
                </a:lnTo>
                <a:lnTo>
                  <a:pt x="4299615" y="5689600"/>
                </a:lnTo>
                <a:lnTo>
                  <a:pt x="4313669" y="5676900"/>
                </a:lnTo>
                <a:lnTo>
                  <a:pt x="4357344" y="5676900"/>
                </a:lnTo>
                <a:lnTo>
                  <a:pt x="4367169" y="5664200"/>
                </a:lnTo>
                <a:lnTo>
                  <a:pt x="4374976" y="5664200"/>
                </a:lnTo>
                <a:lnTo>
                  <a:pt x="4380810" y="5651500"/>
                </a:lnTo>
                <a:lnTo>
                  <a:pt x="4384713" y="5651500"/>
                </a:lnTo>
                <a:lnTo>
                  <a:pt x="4386815" y="5638800"/>
                </a:lnTo>
                <a:lnTo>
                  <a:pt x="4388796" y="5626100"/>
                </a:lnTo>
                <a:lnTo>
                  <a:pt x="4392726" y="5613400"/>
                </a:lnTo>
                <a:close/>
              </a:path>
              <a:path w="6780530" h="5854700">
                <a:moveTo>
                  <a:pt x="4200093" y="5803900"/>
                </a:moveTo>
                <a:lnTo>
                  <a:pt x="4078706" y="5803900"/>
                </a:lnTo>
                <a:lnTo>
                  <a:pt x="4075112" y="5816600"/>
                </a:lnTo>
                <a:lnTo>
                  <a:pt x="4065018" y="5829300"/>
                </a:lnTo>
                <a:lnTo>
                  <a:pt x="4101709" y="5829300"/>
                </a:lnTo>
                <a:lnTo>
                  <a:pt x="4110355" y="5816600"/>
                </a:lnTo>
                <a:lnTo>
                  <a:pt x="4208246" y="5816600"/>
                </a:lnTo>
                <a:lnTo>
                  <a:pt x="4200093" y="5803900"/>
                </a:lnTo>
                <a:close/>
              </a:path>
              <a:path w="6780530" h="5854700">
                <a:moveTo>
                  <a:pt x="4032313" y="5803900"/>
                </a:moveTo>
                <a:lnTo>
                  <a:pt x="3995496" y="5803900"/>
                </a:lnTo>
                <a:lnTo>
                  <a:pt x="3993997" y="5816600"/>
                </a:lnTo>
                <a:lnTo>
                  <a:pt x="4030954" y="5816600"/>
                </a:lnTo>
                <a:lnTo>
                  <a:pt x="4032313" y="5803900"/>
                </a:lnTo>
                <a:close/>
              </a:path>
              <a:path w="6780530" h="5854700">
                <a:moveTo>
                  <a:pt x="4028782" y="5651500"/>
                </a:moveTo>
                <a:lnTo>
                  <a:pt x="3997121" y="5651500"/>
                </a:lnTo>
                <a:lnTo>
                  <a:pt x="4001311" y="5676900"/>
                </a:lnTo>
                <a:lnTo>
                  <a:pt x="4005572" y="5702300"/>
                </a:lnTo>
                <a:lnTo>
                  <a:pt x="4009668" y="5727700"/>
                </a:lnTo>
                <a:lnTo>
                  <a:pt x="4013365" y="5740400"/>
                </a:lnTo>
                <a:lnTo>
                  <a:pt x="4014146" y="5765800"/>
                </a:lnTo>
                <a:lnTo>
                  <a:pt x="4011926" y="5778500"/>
                </a:lnTo>
                <a:lnTo>
                  <a:pt x="4006892" y="5791200"/>
                </a:lnTo>
                <a:lnTo>
                  <a:pt x="3999230" y="5803900"/>
                </a:lnTo>
                <a:lnTo>
                  <a:pt x="4035640" y="5803900"/>
                </a:lnTo>
                <a:lnTo>
                  <a:pt x="4039450" y="5791200"/>
                </a:lnTo>
                <a:lnTo>
                  <a:pt x="4047083" y="5778500"/>
                </a:lnTo>
                <a:lnTo>
                  <a:pt x="4050699" y="5765800"/>
                </a:lnTo>
                <a:lnTo>
                  <a:pt x="4050405" y="5740400"/>
                </a:lnTo>
                <a:lnTo>
                  <a:pt x="4046308" y="5727700"/>
                </a:lnTo>
                <a:lnTo>
                  <a:pt x="4041314" y="5702300"/>
                </a:lnTo>
                <a:lnTo>
                  <a:pt x="4036931" y="5689600"/>
                </a:lnTo>
                <a:lnTo>
                  <a:pt x="4028782" y="5651500"/>
                </a:lnTo>
                <a:close/>
              </a:path>
              <a:path w="6780530" h="5854700">
                <a:moveTo>
                  <a:pt x="4142765" y="5778500"/>
                </a:moveTo>
                <a:lnTo>
                  <a:pt x="4110837" y="5778500"/>
                </a:lnTo>
                <a:lnTo>
                  <a:pt x="4085234" y="5803900"/>
                </a:lnTo>
                <a:lnTo>
                  <a:pt x="4175106" y="5803900"/>
                </a:lnTo>
                <a:lnTo>
                  <a:pt x="4164398" y="5791200"/>
                </a:lnTo>
                <a:lnTo>
                  <a:pt x="4153639" y="5791200"/>
                </a:lnTo>
                <a:lnTo>
                  <a:pt x="4142765" y="5778500"/>
                </a:lnTo>
                <a:close/>
              </a:path>
              <a:path w="6780530" h="5854700">
                <a:moveTo>
                  <a:pt x="6159895" y="5676900"/>
                </a:moveTo>
                <a:lnTo>
                  <a:pt x="6105791" y="5676900"/>
                </a:lnTo>
                <a:lnTo>
                  <a:pt x="6114876" y="5689600"/>
                </a:lnTo>
                <a:lnTo>
                  <a:pt x="6124041" y="5702300"/>
                </a:lnTo>
                <a:lnTo>
                  <a:pt x="6134237" y="5702300"/>
                </a:lnTo>
                <a:lnTo>
                  <a:pt x="6140126" y="5715000"/>
                </a:lnTo>
                <a:lnTo>
                  <a:pt x="6142233" y="5727700"/>
                </a:lnTo>
                <a:lnTo>
                  <a:pt x="6141085" y="5740400"/>
                </a:lnTo>
                <a:lnTo>
                  <a:pt x="6135001" y="5753100"/>
                </a:lnTo>
                <a:lnTo>
                  <a:pt x="6019123" y="5753100"/>
                </a:lnTo>
                <a:lnTo>
                  <a:pt x="6159296" y="5791200"/>
                </a:lnTo>
                <a:lnTo>
                  <a:pt x="6181845" y="5791200"/>
                </a:lnTo>
                <a:lnTo>
                  <a:pt x="6184089" y="5778500"/>
                </a:lnTo>
                <a:lnTo>
                  <a:pt x="6182791" y="5765800"/>
                </a:lnTo>
                <a:lnTo>
                  <a:pt x="6180144" y="5753100"/>
                </a:lnTo>
                <a:lnTo>
                  <a:pt x="6177583" y="5740400"/>
                </a:lnTo>
                <a:lnTo>
                  <a:pt x="6175096" y="5715000"/>
                </a:lnTo>
                <a:lnTo>
                  <a:pt x="6170221" y="5689600"/>
                </a:lnTo>
                <a:lnTo>
                  <a:pt x="6165950" y="5689600"/>
                </a:lnTo>
                <a:lnTo>
                  <a:pt x="6159895" y="5676900"/>
                </a:lnTo>
                <a:close/>
              </a:path>
              <a:path w="6780530" h="5854700">
                <a:moveTo>
                  <a:pt x="6122702" y="5740400"/>
                </a:moveTo>
                <a:lnTo>
                  <a:pt x="5955248" y="5740400"/>
                </a:lnTo>
                <a:lnTo>
                  <a:pt x="5972429" y="5753100"/>
                </a:lnTo>
                <a:lnTo>
                  <a:pt x="6128872" y="5753100"/>
                </a:lnTo>
                <a:lnTo>
                  <a:pt x="6122702" y="5740400"/>
                </a:lnTo>
                <a:close/>
              </a:path>
              <a:path w="6780530" h="5854700">
                <a:moveTo>
                  <a:pt x="6044604" y="5727700"/>
                </a:moveTo>
                <a:lnTo>
                  <a:pt x="5834585" y="5727700"/>
                </a:lnTo>
                <a:lnTo>
                  <a:pt x="5856679" y="5740400"/>
                </a:lnTo>
                <a:lnTo>
                  <a:pt x="6080560" y="5740400"/>
                </a:lnTo>
                <a:lnTo>
                  <a:pt x="6044604" y="5727700"/>
                </a:lnTo>
                <a:close/>
              </a:path>
              <a:path w="6780530" h="5854700">
                <a:moveTo>
                  <a:pt x="5972759" y="5715000"/>
                </a:moveTo>
                <a:lnTo>
                  <a:pt x="5807710" y="5715000"/>
                </a:lnTo>
                <a:lnTo>
                  <a:pt x="5813552" y="5727700"/>
                </a:lnTo>
                <a:lnTo>
                  <a:pt x="6008661" y="5727700"/>
                </a:lnTo>
                <a:lnTo>
                  <a:pt x="5972759" y="5715000"/>
                </a:lnTo>
                <a:close/>
              </a:path>
              <a:path w="6780530" h="5854700">
                <a:moveTo>
                  <a:pt x="5868465" y="5702300"/>
                </a:moveTo>
                <a:lnTo>
                  <a:pt x="5734166" y="5702300"/>
                </a:lnTo>
                <a:lnTo>
                  <a:pt x="5751879" y="5715000"/>
                </a:lnTo>
                <a:lnTo>
                  <a:pt x="5885699" y="5715000"/>
                </a:lnTo>
                <a:lnTo>
                  <a:pt x="5868465" y="5702300"/>
                </a:lnTo>
                <a:close/>
              </a:path>
              <a:path w="6780530" h="5854700">
                <a:moveTo>
                  <a:pt x="5938327" y="5702300"/>
                </a:moveTo>
                <a:lnTo>
                  <a:pt x="5903277" y="5702300"/>
                </a:lnTo>
                <a:lnTo>
                  <a:pt x="5885699" y="5715000"/>
                </a:lnTo>
                <a:lnTo>
                  <a:pt x="5955564" y="5715000"/>
                </a:lnTo>
                <a:lnTo>
                  <a:pt x="5938327" y="5702300"/>
                </a:lnTo>
                <a:close/>
              </a:path>
              <a:path w="6780530" h="5854700">
                <a:moveTo>
                  <a:pt x="3514102" y="5689600"/>
                </a:moveTo>
                <a:lnTo>
                  <a:pt x="3429598" y="5689600"/>
                </a:lnTo>
                <a:lnTo>
                  <a:pt x="3446449" y="5702300"/>
                </a:lnTo>
                <a:lnTo>
                  <a:pt x="3497420" y="5702300"/>
                </a:lnTo>
                <a:lnTo>
                  <a:pt x="3514102" y="5689600"/>
                </a:lnTo>
                <a:close/>
              </a:path>
              <a:path w="6780530" h="5854700">
                <a:moveTo>
                  <a:pt x="5835891" y="5689600"/>
                </a:moveTo>
                <a:lnTo>
                  <a:pt x="5706172" y="5689600"/>
                </a:lnTo>
                <a:lnTo>
                  <a:pt x="5716816" y="5702300"/>
                </a:lnTo>
                <a:lnTo>
                  <a:pt x="5851790" y="5702300"/>
                </a:lnTo>
                <a:lnTo>
                  <a:pt x="5835891" y="5689600"/>
                </a:lnTo>
                <a:close/>
              </a:path>
              <a:path w="6780530" h="5854700">
                <a:moveTo>
                  <a:pt x="3324418" y="5422900"/>
                </a:moveTo>
                <a:lnTo>
                  <a:pt x="3288397" y="5422900"/>
                </a:lnTo>
                <a:lnTo>
                  <a:pt x="3293135" y="5435600"/>
                </a:lnTo>
                <a:lnTo>
                  <a:pt x="3295560" y="5448300"/>
                </a:lnTo>
                <a:lnTo>
                  <a:pt x="3302711" y="5473700"/>
                </a:lnTo>
                <a:lnTo>
                  <a:pt x="3306454" y="5486400"/>
                </a:lnTo>
                <a:lnTo>
                  <a:pt x="3310150" y="5499100"/>
                </a:lnTo>
                <a:lnTo>
                  <a:pt x="3318141" y="5537200"/>
                </a:lnTo>
                <a:lnTo>
                  <a:pt x="3353153" y="5575300"/>
                </a:lnTo>
                <a:lnTo>
                  <a:pt x="3372345" y="5588000"/>
                </a:lnTo>
                <a:lnTo>
                  <a:pt x="3408780" y="5588000"/>
                </a:lnTo>
                <a:lnTo>
                  <a:pt x="3413381" y="5600700"/>
                </a:lnTo>
                <a:lnTo>
                  <a:pt x="3415538" y="5613400"/>
                </a:lnTo>
                <a:lnTo>
                  <a:pt x="3416611" y="5626100"/>
                </a:lnTo>
                <a:lnTo>
                  <a:pt x="3417647" y="5638800"/>
                </a:lnTo>
                <a:lnTo>
                  <a:pt x="3418429" y="5651500"/>
                </a:lnTo>
                <a:lnTo>
                  <a:pt x="3418738" y="5651500"/>
                </a:lnTo>
                <a:lnTo>
                  <a:pt x="3418894" y="5676900"/>
                </a:lnTo>
                <a:lnTo>
                  <a:pt x="3421464" y="5689600"/>
                </a:lnTo>
                <a:lnTo>
                  <a:pt x="3579208" y="5689600"/>
                </a:lnTo>
                <a:lnTo>
                  <a:pt x="3591183" y="5676900"/>
                </a:lnTo>
                <a:lnTo>
                  <a:pt x="3600432" y="5676900"/>
                </a:lnTo>
                <a:lnTo>
                  <a:pt x="3606888" y="5664200"/>
                </a:lnTo>
                <a:lnTo>
                  <a:pt x="3454806" y="5664200"/>
                </a:lnTo>
                <a:lnTo>
                  <a:pt x="3452528" y="5638800"/>
                </a:lnTo>
                <a:lnTo>
                  <a:pt x="3451268" y="5638800"/>
                </a:lnTo>
                <a:lnTo>
                  <a:pt x="3449840" y="5626100"/>
                </a:lnTo>
                <a:lnTo>
                  <a:pt x="3448287" y="5613400"/>
                </a:lnTo>
                <a:lnTo>
                  <a:pt x="3446618" y="5600700"/>
                </a:lnTo>
                <a:lnTo>
                  <a:pt x="3444743" y="5600700"/>
                </a:lnTo>
                <a:lnTo>
                  <a:pt x="3442576" y="5588000"/>
                </a:lnTo>
                <a:lnTo>
                  <a:pt x="3437339" y="5575300"/>
                </a:lnTo>
                <a:lnTo>
                  <a:pt x="3429246" y="5562600"/>
                </a:lnTo>
                <a:lnTo>
                  <a:pt x="3418578" y="5562600"/>
                </a:lnTo>
                <a:lnTo>
                  <a:pt x="3405619" y="5549900"/>
                </a:lnTo>
                <a:lnTo>
                  <a:pt x="3369894" y="5549900"/>
                </a:lnTo>
                <a:lnTo>
                  <a:pt x="3364115" y="5537200"/>
                </a:lnTo>
                <a:lnTo>
                  <a:pt x="3355428" y="5537200"/>
                </a:lnTo>
                <a:lnTo>
                  <a:pt x="3352914" y="5524500"/>
                </a:lnTo>
                <a:lnTo>
                  <a:pt x="3351212" y="5524500"/>
                </a:lnTo>
                <a:lnTo>
                  <a:pt x="3345614" y="5499100"/>
                </a:lnTo>
                <a:lnTo>
                  <a:pt x="3334513" y="5461000"/>
                </a:lnTo>
                <a:lnTo>
                  <a:pt x="3328873" y="5435600"/>
                </a:lnTo>
                <a:lnTo>
                  <a:pt x="3326726" y="5435600"/>
                </a:lnTo>
                <a:lnTo>
                  <a:pt x="3324418" y="5422900"/>
                </a:lnTo>
                <a:close/>
              </a:path>
              <a:path w="6780530" h="5854700">
                <a:moveTo>
                  <a:pt x="5803462" y="5676900"/>
                </a:moveTo>
                <a:lnTo>
                  <a:pt x="5673890" y="5676900"/>
                </a:lnTo>
                <a:lnTo>
                  <a:pt x="5684762" y="5689600"/>
                </a:lnTo>
                <a:lnTo>
                  <a:pt x="5814675" y="5689600"/>
                </a:lnTo>
                <a:lnTo>
                  <a:pt x="5803462" y="5676900"/>
                </a:lnTo>
                <a:close/>
              </a:path>
              <a:path w="6780530" h="5854700">
                <a:moveTo>
                  <a:pt x="5478868" y="5499100"/>
                </a:moveTo>
                <a:lnTo>
                  <a:pt x="5327433" y="5499100"/>
                </a:lnTo>
                <a:lnTo>
                  <a:pt x="5346217" y="5511800"/>
                </a:lnTo>
                <a:lnTo>
                  <a:pt x="5435504" y="5511800"/>
                </a:lnTo>
                <a:lnTo>
                  <a:pt x="5441573" y="5524500"/>
                </a:lnTo>
                <a:lnTo>
                  <a:pt x="5453608" y="5524500"/>
                </a:lnTo>
                <a:lnTo>
                  <a:pt x="5479357" y="5537200"/>
                </a:lnTo>
                <a:lnTo>
                  <a:pt x="5500509" y="5549900"/>
                </a:lnTo>
                <a:lnTo>
                  <a:pt x="5516823" y="5575300"/>
                </a:lnTo>
                <a:lnTo>
                  <a:pt x="5528056" y="5600700"/>
                </a:lnTo>
                <a:lnTo>
                  <a:pt x="5533890" y="5626100"/>
                </a:lnTo>
                <a:lnTo>
                  <a:pt x="5540859" y="5638800"/>
                </a:lnTo>
                <a:lnTo>
                  <a:pt x="5548592" y="5651500"/>
                </a:lnTo>
                <a:lnTo>
                  <a:pt x="5556719" y="5676900"/>
                </a:lnTo>
                <a:lnTo>
                  <a:pt x="5735096" y="5676900"/>
                </a:lnTo>
                <a:lnTo>
                  <a:pt x="5717362" y="5664200"/>
                </a:lnTo>
                <a:lnTo>
                  <a:pt x="5694641" y="5651500"/>
                </a:lnTo>
                <a:lnTo>
                  <a:pt x="5671258" y="5651500"/>
                </a:lnTo>
                <a:lnTo>
                  <a:pt x="5647289" y="5638800"/>
                </a:lnTo>
                <a:lnTo>
                  <a:pt x="5579681" y="5638800"/>
                </a:lnTo>
                <a:lnTo>
                  <a:pt x="5576011" y="5626100"/>
                </a:lnTo>
                <a:lnTo>
                  <a:pt x="5572137" y="5626100"/>
                </a:lnTo>
                <a:lnTo>
                  <a:pt x="5568530" y="5613400"/>
                </a:lnTo>
                <a:lnTo>
                  <a:pt x="5551114" y="5588000"/>
                </a:lnTo>
                <a:lnTo>
                  <a:pt x="5542461" y="5562600"/>
                </a:lnTo>
                <a:lnTo>
                  <a:pt x="5533898" y="5549900"/>
                </a:lnTo>
                <a:lnTo>
                  <a:pt x="5523503" y="5537200"/>
                </a:lnTo>
                <a:lnTo>
                  <a:pt x="5510764" y="5524500"/>
                </a:lnTo>
                <a:lnTo>
                  <a:pt x="5495836" y="5511800"/>
                </a:lnTo>
                <a:lnTo>
                  <a:pt x="5478868" y="5499100"/>
                </a:lnTo>
                <a:close/>
              </a:path>
              <a:path w="6780530" h="5854700">
                <a:moveTo>
                  <a:pt x="6443637" y="4406900"/>
                </a:moveTo>
                <a:lnTo>
                  <a:pt x="6388677" y="4406900"/>
                </a:lnTo>
                <a:lnTo>
                  <a:pt x="6391313" y="4419600"/>
                </a:lnTo>
                <a:lnTo>
                  <a:pt x="6390358" y="4419600"/>
                </a:lnTo>
                <a:lnTo>
                  <a:pt x="6385826" y="4432300"/>
                </a:lnTo>
                <a:lnTo>
                  <a:pt x="6339598" y="4495800"/>
                </a:lnTo>
                <a:lnTo>
                  <a:pt x="6316167" y="4521200"/>
                </a:lnTo>
                <a:lnTo>
                  <a:pt x="6292151" y="4559300"/>
                </a:lnTo>
                <a:lnTo>
                  <a:pt x="6275727" y="4584700"/>
                </a:lnTo>
                <a:lnTo>
                  <a:pt x="6260149" y="4597400"/>
                </a:lnTo>
                <a:lnTo>
                  <a:pt x="6245526" y="4622800"/>
                </a:lnTo>
                <a:lnTo>
                  <a:pt x="6231966" y="4648200"/>
                </a:lnTo>
                <a:lnTo>
                  <a:pt x="6224173" y="4660900"/>
                </a:lnTo>
                <a:lnTo>
                  <a:pt x="6216095" y="4673600"/>
                </a:lnTo>
                <a:lnTo>
                  <a:pt x="6207939" y="4686300"/>
                </a:lnTo>
                <a:lnTo>
                  <a:pt x="6199911" y="4699000"/>
                </a:lnTo>
                <a:lnTo>
                  <a:pt x="6191802" y="4711700"/>
                </a:lnTo>
                <a:lnTo>
                  <a:pt x="6183796" y="4724400"/>
                </a:lnTo>
                <a:lnTo>
                  <a:pt x="6175917" y="4749800"/>
                </a:lnTo>
                <a:lnTo>
                  <a:pt x="6168186" y="4762500"/>
                </a:lnTo>
                <a:lnTo>
                  <a:pt x="6163947" y="4762500"/>
                </a:lnTo>
                <a:lnTo>
                  <a:pt x="6159946" y="4775200"/>
                </a:lnTo>
                <a:lnTo>
                  <a:pt x="6156108" y="4787900"/>
                </a:lnTo>
                <a:lnTo>
                  <a:pt x="6152362" y="4787900"/>
                </a:lnTo>
                <a:lnTo>
                  <a:pt x="6136860" y="4826000"/>
                </a:lnTo>
                <a:lnTo>
                  <a:pt x="6119588" y="4864100"/>
                </a:lnTo>
                <a:lnTo>
                  <a:pt x="6100532" y="4889500"/>
                </a:lnTo>
                <a:lnTo>
                  <a:pt x="6079680" y="4914900"/>
                </a:lnTo>
                <a:lnTo>
                  <a:pt x="6071812" y="4927600"/>
                </a:lnTo>
                <a:lnTo>
                  <a:pt x="6064934" y="4940300"/>
                </a:lnTo>
                <a:lnTo>
                  <a:pt x="6059215" y="4953000"/>
                </a:lnTo>
                <a:lnTo>
                  <a:pt x="6050978" y="4978400"/>
                </a:lnTo>
                <a:lnTo>
                  <a:pt x="6046009" y="4991100"/>
                </a:lnTo>
                <a:lnTo>
                  <a:pt x="6040149" y="5003800"/>
                </a:lnTo>
                <a:lnTo>
                  <a:pt x="6033630" y="5016500"/>
                </a:lnTo>
                <a:lnTo>
                  <a:pt x="6026850" y="5029200"/>
                </a:lnTo>
                <a:lnTo>
                  <a:pt x="6019912" y="5029200"/>
                </a:lnTo>
                <a:lnTo>
                  <a:pt x="6005842" y="5054600"/>
                </a:lnTo>
                <a:lnTo>
                  <a:pt x="5995918" y="5067300"/>
                </a:lnTo>
                <a:lnTo>
                  <a:pt x="5987019" y="5080000"/>
                </a:lnTo>
                <a:lnTo>
                  <a:pt x="5979280" y="5105400"/>
                </a:lnTo>
                <a:lnTo>
                  <a:pt x="5972835" y="5118100"/>
                </a:lnTo>
                <a:lnTo>
                  <a:pt x="5964731" y="5143500"/>
                </a:lnTo>
                <a:lnTo>
                  <a:pt x="5940158" y="5219700"/>
                </a:lnTo>
                <a:lnTo>
                  <a:pt x="5938393" y="5219700"/>
                </a:lnTo>
                <a:lnTo>
                  <a:pt x="5937034" y="5232400"/>
                </a:lnTo>
                <a:lnTo>
                  <a:pt x="5935472" y="5232400"/>
                </a:lnTo>
                <a:lnTo>
                  <a:pt x="5932632" y="5245100"/>
                </a:lnTo>
                <a:lnTo>
                  <a:pt x="5932270" y="5257800"/>
                </a:lnTo>
                <a:lnTo>
                  <a:pt x="5934391" y="5270500"/>
                </a:lnTo>
                <a:lnTo>
                  <a:pt x="5939002" y="5283200"/>
                </a:lnTo>
                <a:lnTo>
                  <a:pt x="5953094" y="5308600"/>
                </a:lnTo>
                <a:lnTo>
                  <a:pt x="5960224" y="5334000"/>
                </a:lnTo>
                <a:lnTo>
                  <a:pt x="5967539" y="5346700"/>
                </a:lnTo>
                <a:lnTo>
                  <a:pt x="5982529" y="5372100"/>
                </a:lnTo>
                <a:lnTo>
                  <a:pt x="5996284" y="5410200"/>
                </a:lnTo>
                <a:lnTo>
                  <a:pt x="6009046" y="5448300"/>
                </a:lnTo>
                <a:lnTo>
                  <a:pt x="6021057" y="5473700"/>
                </a:lnTo>
                <a:lnTo>
                  <a:pt x="6023081" y="5486400"/>
                </a:lnTo>
                <a:lnTo>
                  <a:pt x="6024151" y="5486400"/>
                </a:lnTo>
                <a:lnTo>
                  <a:pt x="6024252" y="5499100"/>
                </a:lnTo>
                <a:lnTo>
                  <a:pt x="6023368" y="5511800"/>
                </a:lnTo>
                <a:lnTo>
                  <a:pt x="6020036" y="5524500"/>
                </a:lnTo>
                <a:lnTo>
                  <a:pt x="6017283" y="5549900"/>
                </a:lnTo>
                <a:lnTo>
                  <a:pt x="6014976" y="5575300"/>
                </a:lnTo>
                <a:lnTo>
                  <a:pt x="6012980" y="5600700"/>
                </a:lnTo>
                <a:lnTo>
                  <a:pt x="6013499" y="5613400"/>
                </a:lnTo>
                <a:lnTo>
                  <a:pt x="6018274" y="5626100"/>
                </a:lnTo>
                <a:lnTo>
                  <a:pt x="6027533" y="5626100"/>
                </a:lnTo>
                <a:lnTo>
                  <a:pt x="6041504" y="5638800"/>
                </a:lnTo>
                <a:lnTo>
                  <a:pt x="6054395" y="5638800"/>
                </a:lnTo>
                <a:lnTo>
                  <a:pt x="6066280" y="5651500"/>
                </a:lnTo>
                <a:lnTo>
                  <a:pt x="6077324" y="5651500"/>
                </a:lnTo>
                <a:lnTo>
                  <a:pt x="6087694" y="5664200"/>
                </a:lnTo>
                <a:lnTo>
                  <a:pt x="6096745" y="5676900"/>
                </a:lnTo>
                <a:lnTo>
                  <a:pt x="6152095" y="5676900"/>
                </a:lnTo>
                <a:lnTo>
                  <a:pt x="6132587" y="5651500"/>
                </a:lnTo>
                <a:lnTo>
                  <a:pt x="6074321" y="5613400"/>
                </a:lnTo>
                <a:lnTo>
                  <a:pt x="6063043" y="5613400"/>
                </a:lnTo>
                <a:lnTo>
                  <a:pt x="6057328" y="5600700"/>
                </a:lnTo>
                <a:lnTo>
                  <a:pt x="6051219" y="5600700"/>
                </a:lnTo>
                <a:lnTo>
                  <a:pt x="6047752" y="5588000"/>
                </a:lnTo>
                <a:lnTo>
                  <a:pt x="6047346" y="5588000"/>
                </a:lnTo>
                <a:lnTo>
                  <a:pt x="6046556" y="5562600"/>
                </a:lnTo>
                <a:lnTo>
                  <a:pt x="6047165" y="5549900"/>
                </a:lnTo>
                <a:lnTo>
                  <a:pt x="6050750" y="5524500"/>
                </a:lnTo>
                <a:lnTo>
                  <a:pt x="6058890" y="5511800"/>
                </a:lnTo>
                <a:lnTo>
                  <a:pt x="6062560" y="5499100"/>
                </a:lnTo>
                <a:lnTo>
                  <a:pt x="6060592" y="5486400"/>
                </a:lnTo>
                <a:lnTo>
                  <a:pt x="6043845" y="5435600"/>
                </a:lnTo>
                <a:lnTo>
                  <a:pt x="6035351" y="5410200"/>
                </a:lnTo>
                <a:lnTo>
                  <a:pt x="6026632" y="5384800"/>
                </a:lnTo>
                <a:lnTo>
                  <a:pt x="6023909" y="5384800"/>
                </a:lnTo>
                <a:lnTo>
                  <a:pt x="6020476" y="5372100"/>
                </a:lnTo>
                <a:lnTo>
                  <a:pt x="6013043" y="5372100"/>
                </a:lnTo>
                <a:lnTo>
                  <a:pt x="6006744" y="5359400"/>
                </a:lnTo>
                <a:lnTo>
                  <a:pt x="6000378" y="5346700"/>
                </a:lnTo>
                <a:lnTo>
                  <a:pt x="5994112" y="5334000"/>
                </a:lnTo>
                <a:lnTo>
                  <a:pt x="5988113" y="5321300"/>
                </a:lnTo>
                <a:lnTo>
                  <a:pt x="5984505" y="5321300"/>
                </a:lnTo>
                <a:lnTo>
                  <a:pt x="5981253" y="5308600"/>
                </a:lnTo>
                <a:lnTo>
                  <a:pt x="5978256" y="5295900"/>
                </a:lnTo>
                <a:lnTo>
                  <a:pt x="5975413" y="5295900"/>
                </a:lnTo>
                <a:lnTo>
                  <a:pt x="5969292" y="5270500"/>
                </a:lnTo>
                <a:lnTo>
                  <a:pt x="5968301" y="5245100"/>
                </a:lnTo>
                <a:lnTo>
                  <a:pt x="5972377" y="5219700"/>
                </a:lnTo>
                <a:lnTo>
                  <a:pt x="5981458" y="5207000"/>
                </a:lnTo>
                <a:lnTo>
                  <a:pt x="5986204" y="5194300"/>
                </a:lnTo>
                <a:lnTo>
                  <a:pt x="5990085" y="5181600"/>
                </a:lnTo>
                <a:lnTo>
                  <a:pt x="5992999" y="5168900"/>
                </a:lnTo>
                <a:lnTo>
                  <a:pt x="5994844" y="5156200"/>
                </a:lnTo>
                <a:lnTo>
                  <a:pt x="5997333" y="5143500"/>
                </a:lnTo>
                <a:lnTo>
                  <a:pt x="6013450" y="5105400"/>
                </a:lnTo>
                <a:lnTo>
                  <a:pt x="6027786" y="5080000"/>
                </a:lnTo>
                <a:lnTo>
                  <a:pt x="6035211" y="5080000"/>
                </a:lnTo>
                <a:lnTo>
                  <a:pt x="6042723" y="5067300"/>
                </a:lnTo>
                <a:lnTo>
                  <a:pt x="6054301" y="5041900"/>
                </a:lnTo>
                <a:lnTo>
                  <a:pt x="6065032" y="5029200"/>
                </a:lnTo>
                <a:lnTo>
                  <a:pt x="6074375" y="5003800"/>
                </a:lnTo>
                <a:lnTo>
                  <a:pt x="6081788" y="4991100"/>
                </a:lnTo>
                <a:lnTo>
                  <a:pt x="6083554" y="4978400"/>
                </a:lnTo>
                <a:lnTo>
                  <a:pt x="6090488" y="4978400"/>
                </a:lnTo>
                <a:lnTo>
                  <a:pt x="6109192" y="4940300"/>
                </a:lnTo>
                <a:lnTo>
                  <a:pt x="6127926" y="4914900"/>
                </a:lnTo>
                <a:lnTo>
                  <a:pt x="6146686" y="4876800"/>
                </a:lnTo>
                <a:lnTo>
                  <a:pt x="6165469" y="4851400"/>
                </a:lnTo>
                <a:lnTo>
                  <a:pt x="6170465" y="4838700"/>
                </a:lnTo>
                <a:lnTo>
                  <a:pt x="6174890" y="4838700"/>
                </a:lnTo>
                <a:lnTo>
                  <a:pt x="6178818" y="4826000"/>
                </a:lnTo>
                <a:lnTo>
                  <a:pt x="6182321" y="4813300"/>
                </a:lnTo>
                <a:lnTo>
                  <a:pt x="6191480" y="4787900"/>
                </a:lnTo>
                <a:lnTo>
                  <a:pt x="6201814" y="4762500"/>
                </a:lnTo>
                <a:lnTo>
                  <a:pt x="6213270" y="4749800"/>
                </a:lnTo>
                <a:lnTo>
                  <a:pt x="6225794" y="4724400"/>
                </a:lnTo>
                <a:lnTo>
                  <a:pt x="6238714" y="4699000"/>
                </a:lnTo>
                <a:lnTo>
                  <a:pt x="6251482" y="4673600"/>
                </a:lnTo>
                <a:lnTo>
                  <a:pt x="6264227" y="4660900"/>
                </a:lnTo>
                <a:lnTo>
                  <a:pt x="6277076" y="4635500"/>
                </a:lnTo>
                <a:lnTo>
                  <a:pt x="6281576" y="4622800"/>
                </a:lnTo>
                <a:lnTo>
                  <a:pt x="6286242" y="4622800"/>
                </a:lnTo>
                <a:lnTo>
                  <a:pt x="6291114" y="4610100"/>
                </a:lnTo>
                <a:lnTo>
                  <a:pt x="6296228" y="4610100"/>
                </a:lnTo>
                <a:lnTo>
                  <a:pt x="6325653" y="4559300"/>
                </a:lnTo>
                <a:lnTo>
                  <a:pt x="6443637" y="4406900"/>
                </a:lnTo>
                <a:close/>
              </a:path>
              <a:path w="6780530" h="5854700">
                <a:moveTo>
                  <a:pt x="3821607" y="5448300"/>
                </a:moveTo>
                <a:lnTo>
                  <a:pt x="3714648" y="5448300"/>
                </a:lnTo>
                <a:lnTo>
                  <a:pt x="3706583" y="5461000"/>
                </a:lnTo>
                <a:lnTo>
                  <a:pt x="3700221" y="5473700"/>
                </a:lnTo>
                <a:lnTo>
                  <a:pt x="3692599" y="5486400"/>
                </a:lnTo>
                <a:lnTo>
                  <a:pt x="3682441" y="5499100"/>
                </a:lnTo>
                <a:lnTo>
                  <a:pt x="3669863" y="5511800"/>
                </a:lnTo>
                <a:lnTo>
                  <a:pt x="3624521" y="5511800"/>
                </a:lnTo>
                <a:lnTo>
                  <a:pt x="3609887" y="5524500"/>
                </a:lnTo>
                <a:lnTo>
                  <a:pt x="3599495" y="5537200"/>
                </a:lnTo>
                <a:lnTo>
                  <a:pt x="3593376" y="5562600"/>
                </a:lnTo>
                <a:lnTo>
                  <a:pt x="3590819" y="5575300"/>
                </a:lnTo>
                <a:lnTo>
                  <a:pt x="3585810" y="5600700"/>
                </a:lnTo>
                <a:lnTo>
                  <a:pt x="3583254" y="5613400"/>
                </a:lnTo>
                <a:lnTo>
                  <a:pt x="3582035" y="5626100"/>
                </a:lnTo>
                <a:lnTo>
                  <a:pt x="3580745" y="5626100"/>
                </a:lnTo>
                <a:lnTo>
                  <a:pt x="3578085" y="5638800"/>
                </a:lnTo>
                <a:lnTo>
                  <a:pt x="3577005" y="5638800"/>
                </a:lnTo>
                <a:lnTo>
                  <a:pt x="3574084" y="5651500"/>
                </a:lnTo>
                <a:lnTo>
                  <a:pt x="3569119" y="5651500"/>
                </a:lnTo>
                <a:lnTo>
                  <a:pt x="3528213" y="5664200"/>
                </a:lnTo>
                <a:lnTo>
                  <a:pt x="3606888" y="5664200"/>
                </a:lnTo>
                <a:lnTo>
                  <a:pt x="3609340" y="5651500"/>
                </a:lnTo>
                <a:lnTo>
                  <a:pt x="3611854" y="5638800"/>
                </a:lnTo>
                <a:lnTo>
                  <a:pt x="3616810" y="5626100"/>
                </a:lnTo>
                <a:lnTo>
                  <a:pt x="3620109" y="5600700"/>
                </a:lnTo>
                <a:lnTo>
                  <a:pt x="3623217" y="5588000"/>
                </a:lnTo>
                <a:lnTo>
                  <a:pt x="3626040" y="5575300"/>
                </a:lnTo>
                <a:lnTo>
                  <a:pt x="3629260" y="5562600"/>
                </a:lnTo>
                <a:lnTo>
                  <a:pt x="3635238" y="5549900"/>
                </a:lnTo>
                <a:lnTo>
                  <a:pt x="3644107" y="5549900"/>
                </a:lnTo>
                <a:lnTo>
                  <a:pt x="3655999" y="5537200"/>
                </a:lnTo>
                <a:lnTo>
                  <a:pt x="3706469" y="5537200"/>
                </a:lnTo>
                <a:lnTo>
                  <a:pt x="3712171" y="5524500"/>
                </a:lnTo>
                <a:lnTo>
                  <a:pt x="3716591" y="5524500"/>
                </a:lnTo>
                <a:lnTo>
                  <a:pt x="3722898" y="5511800"/>
                </a:lnTo>
                <a:lnTo>
                  <a:pt x="3729286" y="5499100"/>
                </a:lnTo>
                <a:lnTo>
                  <a:pt x="3735763" y="5486400"/>
                </a:lnTo>
                <a:lnTo>
                  <a:pt x="3742334" y="5473700"/>
                </a:lnTo>
                <a:lnTo>
                  <a:pt x="3747770" y="5473700"/>
                </a:lnTo>
                <a:lnTo>
                  <a:pt x="3751440" y="5461000"/>
                </a:lnTo>
                <a:lnTo>
                  <a:pt x="3818140" y="5461000"/>
                </a:lnTo>
                <a:lnTo>
                  <a:pt x="3821607" y="5448300"/>
                </a:lnTo>
                <a:close/>
              </a:path>
              <a:path w="6780530" h="5854700">
                <a:moveTo>
                  <a:pt x="3991495" y="5651500"/>
                </a:moveTo>
                <a:lnTo>
                  <a:pt x="3932407" y="5651500"/>
                </a:lnTo>
                <a:lnTo>
                  <a:pt x="3952117" y="5664200"/>
                </a:lnTo>
                <a:lnTo>
                  <a:pt x="3971815" y="5664200"/>
                </a:lnTo>
                <a:lnTo>
                  <a:pt x="3991495" y="5651500"/>
                </a:lnTo>
                <a:close/>
              </a:path>
              <a:path w="6780530" h="5854700">
                <a:moveTo>
                  <a:pt x="4887442" y="5524500"/>
                </a:moveTo>
                <a:lnTo>
                  <a:pt x="4856594" y="5524500"/>
                </a:lnTo>
                <a:lnTo>
                  <a:pt x="4857076" y="5537200"/>
                </a:lnTo>
                <a:lnTo>
                  <a:pt x="4857483" y="5537200"/>
                </a:lnTo>
                <a:lnTo>
                  <a:pt x="4858359" y="5549900"/>
                </a:lnTo>
                <a:lnTo>
                  <a:pt x="4859185" y="5549900"/>
                </a:lnTo>
                <a:lnTo>
                  <a:pt x="4848692" y="5562600"/>
                </a:lnTo>
                <a:lnTo>
                  <a:pt x="4840271" y="5575300"/>
                </a:lnTo>
                <a:lnTo>
                  <a:pt x="4833188" y="5588000"/>
                </a:lnTo>
                <a:lnTo>
                  <a:pt x="4826711" y="5600700"/>
                </a:lnTo>
                <a:lnTo>
                  <a:pt x="4823417" y="5613400"/>
                </a:lnTo>
                <a:lnTo>
                  <a:pt x="4819469" y="5613400"/>
                </a:lnTo>
                <a:lnTo>
                  <a:pt x="4815049" y="5626100"/>
                </a:lnTo>
                <a:lnTo>
                  <a:pt x="4683923" y="5626100"/>
                </a:lnTo>
                <a:lnTo>
                  <a:pt x="4696956" y="5638800"/>
                </a:lnTo>
                <a:lnTo>
                  <a:pt x="4746574" y="5638800"/>
                </a:lnTo>
                <a:lnTo>
                  <a:pt x="4755298" y="5651500"/>
                </a:lnTo>
                <a:lnTo>
                  <a:pt x="4766462" y="5651500"/>
                </a:lnTo>
                <a:lnTo>
                  <a:pt x="4769446" y="5664200"/>
                </a:lnTo>
                <a:lnTo>
                  <a:pt x="4820404" y="5664200"/>
                </a:lnTo>
                <a:lnTo>
                  <a:pt x="4833531" y="5651500"/>
                </a:lnTo>
                <a:lnTo>
                  <a:pt x="4844657" y="5638800"/>
                </a:lnTo>
                <a:lnTo>
                  <a:pt x="4861225" y="5613400"/>
                </a:lnTo>
                <a:lnTo>
                  <a:pt x="4871775" y="5600700"/>
                </a:lnTo>
                <a:lnTo>
                  <a:pt x="4885113" y="5588000"/>
                </a:lnTo>
                <a:lnTo>
                  <a:pt x="4901768" y="5575300"/>
                </a:lnTo>
                <a:lnTo>
                  <a:pt x="4908092" y="5575300"/>
                </a:lnTo>
                <a:lnTo>
                  <a:pt x="4904517" y="5562600"/>
                </a:lnTo>
                <a:lnTo>
                  <a:pt x="4898629" y="5549900"/>
                </a:lnTo>
                <a:lnTo>
                  <a:pt x="4892310" y="5537200"/>
                </a:lnTo>
                <a:lnTo>
                  <a:pt x="4887442" y="5524500"/>
                </a:lnTo>
                <a:close/>
              </a:path>
              <a:path w="6780530" h="5854700">
                <a:moveTo>
                  <a:pt x="4023725" y="5626100"/>
                </a:moveTo>
                <a:lnTo>
                  <a:pt x="3893483" y="5626100"/>
                </a:lnTo>
                <a:lnTo>
                  <a:pt x="3895117" y="5638800"/>
                </a:lnTo>
                <a:lnTo>
                  <a:pt x="3896525" y="5638800"/>
                </a:lnTo>
                <a:lnTo>
                  <a:pt x="3898366" y="5651500"/>
                </a:lnTo>
                <a:lnTo>
                  <a:pt x="4026995" y="5651500"/>
                </a:lnTo>
                <a:lnTo>
                  <a:pt x="4025341" y="5638800"/>
                </a:lnTo>
                <a:lnTo>
                  <a:pt x="4023725" y="5626100"/>
                </a:lnTo>
                <a:close/>
              </a:path>
              <a:path w="6780530" h="5854700">
                <a:moveTo>
                  <a:pt x="3930311" y="5613400"/>
                </a:moveTo>
                <a:lnTo>
                  <a:pt x="3889870" y="5613400"/>
                </a:lnTo>
                <a:lnTo>
                  <a:pt x="3891706" y="5626100"/>
                </a:lnTo>
                <a:lnTo>
                  <a:pt x="3934636" y="5626100"/>
                </a:lnTo>
                <a:lnTo>
                  <a:pt x="3930311" y="5613400"/>
                </a:lnTo>
                <a:close/>
              </a:path>
              <a:path w="6780530" h="5854700">
                <a:moveTo>
                  <a:pt x="4020426" y="5613400"/>
                </a:moveTo>
                <a:lnTo>
                  <a:pt x="3983545" y="5613400"/>
                </a:lnTo>
                <a:lnTo>
                  <a:pt x="3975708" y="5626100"/>
                </a:lnTo>
                <a:lnTo>
                  <a:pt x="4022051" y="5626100"/>
                </a:lnTo>
                <a:lnTo>
                  <a:pt x="4020426" y="5613400"/>
                </a:lnTo>
                <a:close/>
              </a:path>
              <a:path w="6780530" h="5854700">
                <a:moveTo>
                  <a:pt x="4668647" y="5562600"/>
                </a:moveTo>
                <a:lnTo>
                  <a:pt x="4625784" y="5562600"/>
                </a:lnTo>
                <a:lnTo>
                  <a:pt x="4630267" y="5575300"/>
                </a:lnTo>
                <a:lnTo>
                  <a:pt x="4634814" y="5575300"/>
                </a:lnTo>
                <a:lnTo>
                  <a:pt x="4653219" y="5600700"/>
                </a:lnTo>
                <a:lnTo>
                  <a:pt x="4662549" y="5613400"/>
                </a:lnTo>
                <a:lnTo>
                  <a:pt x="4672177" y="5626100"/>
                </a:lnTo>
                <a:lnTo>
                  <a:pt x="4787049" y="5626100"/>
                </a:lnTo>
                <a:lnTo>
                  <a:pt x="4771732" y="5613400"/>
                </a:lnTo>
                <a:lnTo>
                  <a:pt x="4738766" y="5613400"/>
                </a:lnTo>
                <a:lnTo>
                  <a:pt x="4721085" y="5600700"/>
                </a:lnTo>
                <a:lnTo>
                  <a:pt x="4694186" y="5600700"/>
                </a:lnTo>
                <a:lnTo>
                  <a:pt x="4685511" y="5588000"/>
                </a:lnTo>
                <a:lnTo>
                  <a:pt x="4677003" y="5575300"/>
                </a:lnTo>
                <a:lnTo>
                  <a:pt x="4668647" y="5562600"/>
                </a:lnTo>
                <a:close/>
              </a:path>
              <a:path w="6780530" h="5854700">
                <a:moveTo>
                  <a:pt x="3818140" y="5461000"/>
                </a:moveTo>
                <a:lnTo>
                  <a:pt x="3751440" y="5461000"/>
                </a:lnTo>
                <a:lnTo>
                  <a:pt x="3758103" y="5473700"/>
                </a:lnTo>
                <a:lnTo>
                  <a:pt x="3770571" y="5473700"/>
                </a:lnTo>
                <a:lnTo>
                  <a:pt x="3776433" y="5486400"/>
                </a:lnTo>
                <a:lnTo>
                  <a:pt x="3785437" y="5486400"/>
                </a:lnTo>
                <a:lnTo>
                  <a:pt x="3792929" y="5499100"/>
                </a:lnTo>
                <a:lnTo>
                  <a:pt x="3798524" y="5511800"/>
                </a:lnTo>
                <a:lnTo>
                  <a:pt x="3801833" y="5524500"/>
                </a:lnTo>
                <a:lnTo>
                  <a:pt x="3806095" y="5537200"/>
                </a:lnTo>
                <a:lnTo>
                  <a:pt x="3820346" y="5575300"/>
                </a:lnTo>
                <a:lnTo>
                  <a:pt x="3846347" y="5613400"/>
                </a:lnTo>
                <a:lnTo>
                  <a:pt x="3926547" y="5613400"/>
                </a:lnTo>
                <a:lnTo>
                  <a:pt x="3924386" y="5600700"/>
                </a:lnTo>
                <a:lnTo>
                  <a:pt x="3917581" y="5588000"/>
                </a:lnTo>
                <a:lnTo>
                  <a:pt x="3903582" y="5588000"/>
                </a:lnTo>
                <a:lnTo>
                  <a:pt x="3876549" y="5575300"/>
                </a:lnTo>
                <a:lnTo>
                  <a:pt x="3863314" y="5575300"/>
                </a:lnTo>
                <a:lnTo>
                  <a:pt x="3853403" y="5562600"/>
                </a:lnTo>
                <a:lnTo>
                  <a:pt x="3841032" y="5537200"/>
                </a:lnTo>
                <a:lnTo>
                  <a:pt x="3827642" y="5499100"/>
                </a:lnTo>
                <a:lnTo>
                  <a:pt x="3814673" y="5473700"/>
                </a:lnTo>
                <a:lnTo>
                  <a:pt x="3818140" y="5461000"/>
                </a:lnTo>
                <a:close/>
              </a:path>
              <a:path w="6780530" h="5854700">
                <a:moveTo>
                  <a:pt x="4017098" y="5600700"/>
                </a:moveTo>
                <a:lnTo>
                  <a:pt x="4005821" y="5600700"/>
                </a:lnTo>
                <a:lnTo>
                  <a:pt x="4000172" y="5613400"/>
                </a:lnTo>
                <a:lnTo>
                  <a:pt x="4019130" y="5613400"/>
                </a:lnTo>
                <a:lnTo>
                  <a:pt x="4017098" y="5600700"/>
                </a:lnTo>
                <a:close/>
              </a:path>
              <a:path w="6780530" h="5854700">
                <a:moveTo>
                  <a:pt x="4574823" y="5575300"/>
                </a:moveTo>
                <a:lnTo>
                  <a:pt x="4388451" y="5575300"/>
                </a:lnTo>
                <a:lnTo>
                  <a:pt x="4373897" y="5588000"/>
                </a:lnTo>
                <a:lnTo>
                  <a:pt x="4363188" y="5600700"/>
                </a:lnTo>
                <a:lnTo>
                  <a:pt x="4356188" y="5613400"/>
                </a:lnTo>
                <a:lnTo>
                  <a:pt x="4429377" y="5613400"/>
                </a:lnTo>
                <a:lnTo>
                  <a:pt x="4436390" y="5600700"/>
                </a:lnTo>
                <a:lnTo>
                  <a:pt x="4548998" y="5600700"/>
                </a:lnTo>
                <a:lnTo>
                  <a:pt x="4556772" y="5588000"/>
                </a:lnTo>
                <a:lnTo>
                  <a:pt x="4567959" y="5588000"/>
                </a:lnTo>
                <a:lnTo>
                  <a:pt x="4574823" y="5575300"/>
                </a:lnTo>
                <a:close/>
              </a:path>
              <a:path w="6780530" h="5854700">
                <a:moveTo>
                  <a:pt x="4486166" y="5562600"/>
                </a:moveTo>
                <a:lnTo>
                  <a:pt x="4443878" y="5562600"/>
                </a:lnTo>
                <a:lnTo>
                  <a:pt x="4433277" y="5575300"/>
                </a:lnTo>
                <a:lnTo>
                  <a:pt x="4502055" y="5575300"/>
                </a:lnTo>
                <a:lnTo>
                  <a:pt x="4486166" y="5562600"/>
                </a:lnTo>
                <a:close/>
              </a:path>
              <a:path w="6780530" h="5854700">
                <a:moveTo>
                  <a:pt x="4621364" y="5562600"/>
                </a:moveTo>
                <a:lnTo>
                  <a:pt x="4537748" y="5562600"/>
                </a:lnTo>
                <a:lnTo>
                  <a:pt x="4531595" y="5575300"/>
                </a:lnTo>
                <a:lnTo>
                  <a:pt x="4582109" y="5575300"/>
                </a:lnTo>
                <a:lnTo>
                  <a:pt x="4621364" y="5562600"/>
                </a:lnTo>
                <a:close/>
              </a:path>
              <a:path w="6780530" h="5854700">
                <a:moveTo>
                  <a:pt x="4655529" y="5549900"/>
                </a:moveTo>
                <a:lnTo>
                  <a:pt x="4551441" y="5549900"/>
                </a:lnTo>
                <a:lnTo>
                  <a:pt x="4544272" y="5562600"/>
                </a:lnTo>
                <a:lnTo>
                  <a:pt x="4660430" y="5562600"/>
                </a:lnTo>
                <a:lnTo>
                  <a:pt x="4655529" y="5549900"/>
                </a:lnTo>
                <a:close/>
              </a:path>
              <a:path w="6780530" h="5854700">
                <a:moveTo>
                  <a:pt x="4633798" y="5524500"/>
                </a:moveTo>
                <a:lnTo>
                  <a:pt x="4630343" y="5524500"/>
                </a:lnTo>
                <a:lnTo>
                  <a:pt x="4582823" y="5537200"/>
                </a:lnTo>
                <a:lnTo>
                  <a:pt x="4567364" y="5549900"/>
                </a:lnTo>
                <a:lnTo>
                  <a:pt x="4650882" y="5549900"/>
                </a:lnTo>
                <a:lnTo>
                  <a:pt x="4646289" y="5537200"/>
                </a:lnTo>
                <a:lnTo>
                  <a:pt x="4638154" y="5537200"/>
                </a:lnTo>
                <a:lnTo>
                  <a:pt x="4633798" y="5524500"/>
                </a:lnTo>
                <a:close/>
              </a:path>
              <a:path w="6780530" h="5854700">
                <a:moveTo>
                  <a:pt x="4986680" y="5511800"/>
                </a:moveTo>
                <a:lnTo>
                  <a:pt x="4914811" y="5511800"/>
                </a:lnTo>
                <a:lnTo>
                  <a:pt x="4928120" y="5524500"/>
                </a:lnTo>
                <a:lnTo>
                  <a:pt x="4940084" y="5524500"/>
                </a:lnTo>
                <a:lnTo>
                  <a:pt x="4955480" y="5537200"/>
                </a:lnTo>
                <a:lnTo>
                  <a:pt x="4967401" y="5537200"/>
                </a:lnTo>
                <a:lnTo>
                  <a:pt x="4977313" y="5524500"/>
                </a:lnTo>
                <a:lnTo>
                  <a:pt x="4986680" y="5511800"/>
                </a:lnTo>
                <a:close/>
              </a:path>
              <a:path w="6780530" h="5854700">
                <a:moveTo>
                  <a:pt x="4946332" y="5486400"/>
                </a:moveTo>
                <a:lnTo>
                  <a:pt x="4869833" y="5486400"/>
                </a:lnTo>
                <a:lnTo>
                  <a:pt x="4862447" y="5499100"/>
                </a:lnTo>
                <a:lnTo>
                  <a:pt x="4858078" y="5511800"/>
                </a:lnTo>
                <a:lnTo>
                  <a:pt x="4856391" y="5524500"/>
                </a:lnTo>
                <a:lnTo>
                  <a:pt x="4888725" y="5524500"/>
                </a:lnTo>
                <a:lnTo>
                  <a:pt x="4893894" y="5511800"/>
                </a:lnTo>
                <a:lnTo>
                  <a:pt x="4990274" y="5511800"/>
                </a:lnTo>
                <a:lnTo>
                  <a:pt x="4996942" y="5499100"/>
                </a:lnTo>
                <a:lnTo>
                  <a:pt x="4951222" y="5499100"/>
                </a:lnTo>
                <a:lnTo>
                  <a:pt x="4946332" y="5486400"/>
                </a:lnTo>
                <a:close/>
              </a:path>
              <a:path w="6780530" h="5854700">
                <a:moveTo>
                  <a:pt x="5372736" y="5511800"/>
                </a:moveTo>
                <a:lnTo>
                  <a:pt x="5355090" y="5511800"/>
                </a:lnTo>
                <a:lnTo>
                  <a:pt x="5363881" y="5524500"/>
                </a:lnTo>
                <a:lnTo>
                  <a:pt x="5372736" y="5511800"/>
                </a:lnTo>
                <a:close/>
              </a:path>
              <a:path w="6780530" h="5854700">
                <a:moveTo>
                  <a:pt x="5001971" y="5486400"/>
                </a:moveTo>
                <a:lnTo>
                  <a:pt x="4960937" y="5486400"/>
                </a:lnTo>
                <a:lnTo>
                  <a:pt x="4958422" y="5499100"/>
                </a:lnTo>
                <a:lnTo>
                  <a:pt x="4996942" y="5499100"/>
                </a:lnTo>
                <a:lnTo>
                  <a:pt x="5001971" y="5486400"/>
                </a:lnTo>
                <a:close/>
              </a:path>
              <a:path w="6780530" h="5854700">
                <a:moveTo>
                  <a:pt x="5163020" y="5486400"/>
                </a:moveTo>
                <a:lnTo>
                  <a:pt x="5094338" y="5486400"/>
                </a:lnTo>
                <a:lnTo>
                  <a:pt x="5101178" y="5499100"/>
                </a:lnTo>
                <a:lnTo>
                  <a:pt x="5147417" y="5499100"/>
                </a:lnTo>
                <a:lnTo>
                  <a:pt x="5163020" y="5486400"/>
                </a:lnTo>
                <a:close/>
              </a:path>
              <a:path w="6780530" h="5854700">
                <a:moveTo>
                  <a:pt x="5430293" y="5473700"/>
                </a:moveTo>
                <a:lnTo>
                  <a:pt x="5270944" y="5473700"/>
                </a:lnTo>
                <a:lnTo>
                  <a:pt x="5308504" y="5499100"/>
                </a:lnTo>
                <a:lnTo>
                  <a:pt x="5470966" y="5499100"/>
                </a:lnTo>
                <a:lnTo>
                  <a:pt x="5462952" y="5486400"/>
                </a:lnTo>
                <a:lnTo>
                  <a:pt x="5446674" y="5486400"/>
                </a:lnTo>
                <a:lnTo>
                  <a:pt x="5430293" y="5473700"/>
                </a:lnTo>
                <a:close/>
              </a:path>
              <a:path w="6780530" h="5854700">
                <a:moveTo>
                  <a:pt x="4919839" y="5041900"/>
                </a:moveTo>
                <a:lnTo>
                  <a:pt x="4867262" y="5041900"/>
                </a:lnTo>
                <a:lnTo>
                  <a:pt x="4854736" y="5080000"/>
                </a:lnTo>
                <a:lnTo>
                  <a:pt x="4856413" y="5105400"/>
                </a:lnTo>
                <a:lnTo>
                  <a:pt x="4871105" y="5130800"/>
                </a:lnTo>
                <a:lnTo>
                  <a:pt x="4897628" y="5143500"/>
                </a:lnTo>
                <a:lnTo>
                  <a:pt x="4913388" y="5143500"/>
                </a:lnTo>
                <a:lnTo>
                  <a:pt x="4930800" y="5156200"/>
                </a:lnTo>
                <a:lnTo>
                  <a:pt x="4947597" y="5156200"/>
                </a:lnTo>
                <a:lnTo>
                  <a:pt x="4963796" y="5168900"/>
                </a:lnTo>
                <a:lnTo>
                  <a:pt x="4979416" y="5181600"/>
                </a:lnTo>
                <a:lnTo>
                  <a:pt x="4994427" y="5181600"/>
                </a:lnTo>
                <a:lnTo>
                  <a:pt x="5002740" y="5194300"/>
                </a:lnTo>
                <a:lnTo>
                  <a:pt x="5008002" y="5207000"/>
                </a:lnTo>
                <a:lnTo>
                  <a:pt x="5010041" y="5219700"/>
                </a:lnTo>
                <a:lnTo>
                  <a:pt x="5008689" y="5232400"/>
                </a:lnTo>
                <a:lnTo>
                  <a:pt x="5007146" y="5232400"/>
                </a:lnTo>
                <a:lnTo>
                  <a:pt x="5005563" y="5245100"/>
                </a:lnTo>
                <a:lnTo>
                  <a:pt x="5004083" y="5245100"/>
                </a:lnTo>
                <a:lnTo>
                  <a:pt x="5002847" y="5257800"/>
                </a:lnTo>
                <a:lnTo>
                  <a:pt x="5001874" y="5283200"/>
                </a:lnTo>
                <a:lnTo>
                  <a:pt x="5007235" y="5295900"/>
                </a:lnTo>
                <a:lnTo>
                  <a:pt x="5018978" y="5321300"/>
                </a:lnTo>
                <a:lnTo>
                  <a:pt x="5037150" y="5334000"/>
                </a:lnTo>
                <a:lnTo>
                  <a:pt x="5045227" y="5334000"/>
                </a:lnTo>
                <a:lnTo>
                  <a:pt x="5056206" y="5346700"/>
                </a:lnTo>
                <a:lnTo>
                  <a:pt x="5064310" y="5359400"/>
                </a:lnTo>
                <a:lnTo>
                  <a:pt x="5069750" y="5359400"/>
                </a:lnTo>
                <a:lnTo>
                  <a:pt x="5072735" y="5372100"/>
                </a:lnTo>
                <a:lnTo>
                  <a:pt x="5077879" y="5410200"/>
                </a:lnTo>
                <a:lnTo>
                  <a:pt x="5079840" y="5435600"/>
                </a:lnTo>
                <a:lnTo>
                  <a:pt x="5080622" y="5448300"/>
                </a:lnTo>
                <a:lnTo>
                  <a:pt x="5004028" y="5448300"/>
                </a:lnTo>
                <a:lnTo>
                  <a:pt x="4988471" y="5461000"/>
                </a:lnTo>
                <a:lnTo>
                  <a:pt x="4975599" y="5473700"/>
                </a:lnTo>
                <a:lnTo>
                  <a:pt x="4965623" y="5486400"/>
                </a:lnTo>
                <a:lnTo>
                  <a:pt x="5008459" y="5486400"/>
                </a:lnTo>
                <a:lnTo>
                  <a:pt x="5016335" y="5473700"/>
                </a:lnTo>
                <a:lnTo>
                  <a:pt x="5210289" y="5473700"/>
                </a:lnTo>
                <a:lnTo>
                  <a:pt x="5225808" y="5461000"/>
                </a:lnTo>
                <a:lnTo>
                  <a:pt x="5120970" y="5461000"/>
                </a:lnTo>
                <a:lnTo>
                  <a:pt x="5119059" y="5448300"/>
                </a:lnTo>
                <a:lnTo>
                  <a:pt x="5117998" y="5435600"/>
                </a:lnTo>
                <a:lnTo>
                  <a:pt x="5117166" y="5422900"/>
                </a:lnTo>
                <a:lnTo>
                  <a:pt x="5115941" y="5410200"/>
                </a:lnTo>
                <a:lnTo>
                  <a:pt x="5114770" y="5397500"/>
                </a:lnTo>
                <a:lnTo>
                  <a:pt x="5113540" y="5384800"/>
                </a:lnTo>
                <a:lnTo>
                  <a:pt x="5112015" y="5372100"/>
                </a:lnTo>
                <a:lnTo>
                  <a:pt x="5109959" y="5372100"/>
                </a:lnTo>
                <a:lnTo>
                  <a:pt x="5103087" y="5346700"/>
                </a:lnTo>
                <a:lnTo>
                  <a:pt x="5092834" y="5334000"/>
                </a:lnTo>
                <a:lnTo>
                  <a:pt x="5079003" y="5321300"/>
                </a:lnTo>
                <a:lnTo>
                  <a:pt x="5061394" y="5308600"/>
                </a:lnTo>
                <a:lnTo>
                  <a:pt x="5055895" y="5308600"/>
                </a:lnTo>
                <a:lnTo>
                  <a:pt x="5053114" y="5295900"/>
                </a:lnTo>
                <a:lnTo>
                  <a:pt x="5042109" y="5295900"/>
                </a:lnTo>
                <a:lnTo>
                  <a:pt x="5039683" y="5283200"/>
                </a:lnTo>
                <a:lnTo>
                  <a:pt x="5039258" y="5270500"/>
                </a:lnTo>
                <a:lnTo>
                  <a:pt x="5039839" y="5270500"/>
                </a:lnTo>
                <a:lnTo>
                  <a:pt x="5040563" y="5257800"/>
                </a:lnTo>
                <a:lnTo>
                  <a:pt x="5041415" y="5257800"/>
                </a:lnTo>
                <a:lnTo>
                  <a:pt x="5042382" y="5245100"/>
                </a:lnTo>
                <a:lnTo>
                  <a:pt x="5042033" y="5207000"/>
                </a:lnTo>
                <a:lnTo>
                  <a:pt x="5030549" y="5181600"/>
                </a:lnTo>
                <a:lnTo>
                  <a:pt x="5009221" y="5143500"/>
                </a:lnTo>
                <a:lnTo>
                  <a:pt x="4979339" y="5130800"/>
                </a:lnTo>
                <a:lnTo>
                  <a:pt x="4968593" y="5130800"/>
                </a:lnTo>
                <a:lnTo>
                  <a:pt x="4957548" y="5118100"/>
                </a:lnTo>
                <a:lnTo>
                  <a:pt x="4927925" y="5118100"/>
                </a:lnTo>
                <a:lnTo>
                  <a:pt x="4920595" y="5105400"/>
                </a:lnTo>
                <a:lnTo>
                  <a:pt x="4895962" y="5105400"/>
                </a:lnTo>
                <a:lnTo>
                  <a:pt x="4890709" y="5092700"/>
                </a:lnTo>
                <a:lnTo>
                  <a:pt x="4890766" y="5080000"/>
                </a:lnTo>
                <a:lnTo>
                  <a:pt x="4896205" y="5067300"/>
                </a:lnTo>
                <a:lnTo>
                  <a:pt x="4900063" y="5067300"/>
                </a:lnTo>
                <a:lnTo>
                  <a:pt x="4904332" y="5054600"/>
                </a:lnTo>
                <a:lnTo>
                  <a:pt x="4913591" y="5054600"/>
                </a:lnTo>
                <a:lnTo>
                  <a:pt x="4919839" y="5041900"/>
                </a:lnTo>
                <a:close/>
              </a:path>
              <a:path w="6780530" h="5854700">
                <a:moveTo>
                  <a:pt x="5194133" y="5473700"/>
                </a:moveTo>
                <a:lnTo>
                  <a:pt x="5025529" y="5473700"/>
                </a:lnTo>
                <a:lnTo>
                  <a:pt x="5041017" y="5486400"/>
                </a:lnTo>
                <a:lnTo>
                  <a:pt x="5186155" y="5486400"/>
                </a:lnTo>
                <a:lnTo>
                  <a:pt x="5194133" y="5473700"/>
                </a:lnTo>
                <a:close/>
              </a:path>
              <a:path w="6780530" h="5854700">
                <a:moveTo>
                  <a:pt x="5303960" y="5448300"/>
                </a:moveTo>
                <a:lnTo>
                  <a:pt x="5179514" y="5448300"/>
                </a:lnTo>
                <a:lnTo>
                  <a:pt x="5155819" y="5461000"/>
                </a:lnTo>
                <a:lnTo>
                  <a:pt x="5241031" y="5461000"/>
                </a:lnTo>
                <a:lnTo>
                  <a:pt x="5256046" y="5473700"/>
                </a:lnTo>
                <a:lnTo>
                  <a:pt x="5333587" y="5473700"/>
                </a:lnTo>
                <a:lnTo>
                  <a:pt x="5303960" y="5448300"/>
                </a:lnTo>
                <a:close/>
              </a:path>
              <a:path w="6780530" h="5854700">
                <a:moveTo>
                  <a:pt x="3755543" y="5422900"/>
                </a:moveTo>
                <a:lnTo>
                  <a:pt x="3740596" y="5422900"/>
                </a:lnTo>
                <a:lnTo>
                  <a:pt x="3733304" y="5435600"/>
                </a:lnTo>
                <a:lnTo>
                  <a:pt x="3723770" y="5448300"/>
                </a:lnTo>
                <a:lnTo>
                  <a:pt x="3825201" y="5448300"/>
                </a:lnTo>
                <a:lnTo>
                  <a:pt x="3828941" y="5435600"/>
                </a:lnTo>
                <a:lnTo>
                  <a:pt x="3764407" y="5435600"/>
                </a:lnTo>
                <a:lnTo>
                  <a:pt x="3755543" y="5422900"/>
                </a:lnTo>
                <a:close/>
              </a:path>
              <a:path w="6780530" h="5854700">
                <a:moveTo>
                  <a:pt x="5268471" y="5435600"/>
                </a:moveTo>
                <a:lnTo>
                  <a:pt x="5203571" y="5435600"/>
                </a:lnTo>
                <a:lnTo>
                  <a:pt x="5191455" y="5448300"/>
                </a:lnTo>
                <a:lnTo>
                  <a:pt x="5289423" y="5448300"/>
                </a:lnTo>
                <a:lnTo>
                  <a:pt x="5268471" y="5435600"/>
                </a:lnTo>
                <a:close/>
              </a:path>
              <a:path w="6780530" h="5854700">
                <a:moveTo>
                  <a:pt x="3792759" y="5359400"/>
                </a:moveTo>
                <a:lnTo>
                  <a:pt x="3733025" y="5359400"/>
                </a:lnTo>
                <a:lnTo>
                  <a:pt x="3742475" y="5372100"/>
                </a:lnTo>
                <a:lnTo>
                  <a:pt x="3774262" y="5384800"/>
                </a:lnTo>
                <a:lnTo>
                  <a:pt x="3777526" y="5384800"/>
                </a:lnTo>
                <a:lnTo>
                  <a:pt x="3780713" y="5397500"/>
                </a:lnTo>
                <a:lnTo>
                  <a:pt x="3793587" y="5397500"/>
                </a:lnTo>
                <a:lnTo>
                  <a:pt x="3798054" y="5410200"/>
                </a:lnTo>
                <a:lnTo>
                  <a:pt x="3794088" y="5422900"/>
                </a:lnTo>
                <a:lnTo>
                  <a:pt x="3781666" y="5435600"/>
                </a:lnTo>
                <a:lnTo>
                  <a:pt x="3828941" y="5435600"/>
                </a:lnTo>
                <a:lnTo>
                  <a:pt x="3832681" y="5422900"/>
                </a:lnTo>
                <a:lnTo>
                  <a:pt x="3833101" y="5410200"/>
                </a:lnTo>
                <a:lnTo>
                  <a:pt x="3826005" y="5397500"/>
                </a:lnTo>
                <a:lnTo>
                  <a:pt x="3810939" y="5372100"/>
                </a:lnTo>
                <a:lnTo>
                  <a:pt x="3801986" y="5372100"/>
                </a:lnTo>
                <a:lnTo>
                  <a:pt x="3792759" y="5359400"/>
                </a:lnTo>
                <a:close/>
              </a:path>
              <a:path w="6780530" h="5854700">
                <a:moveTo>
                  <a:pt x="3002930" y="5143500"/>
                </a:moveTo>
                <a:lnTo>
                  <a:pt x="2888633" y="5143500"/>
                </a:lnTo>
                <a:lnTo>
                  <a:pt x="2914125" y="5168900"/>
                </a:lnTo>
                <a:lnTo>
                  <a:pt x="2926740" y="5181600"/>
                </a:lnTo>
                <a:lnTo>
                  <a:pt x="3005900" y="5181600"/>
                </a:lnTo>
                <a:lnTo>
                  <a:pt x="3018574" y="5194300"/>
                </a:lnTo>
                <a:lnTo>
                  <a:pt x="3111373" y="5194300"/>
                </a:lnTo>
                <a:lnTo>
                  <a:pt x="3116515" y="5207000"/>
                </a:lnTo>
                <a:lnTo>
                  <a:pt x="3120197" y="5207000"/>
                </a:lnTo>
                <a:lnTo>
                  <a:pt x="3122201" y="5219700"/>
                </a:lnTo>
                <a:lnTo>
                  <a:pt x="3122307" y="5232400"/>
                </a:lnTo>
                <a:lnTo>
                  <a:pt x="3121921" y="5245100"/>
                </a:lnTo>
                <a:lnTo>
                  <a:pt x="3123022" y="5257800"/>
                </a:lnTo>
                <a:lnTo>
                  <a:pt x="3125308" y="5270500"/>
                </a:lnTo>
                <a:lnTo>
                  <a:pt x="3128479" y="5283200"/>
                </a:lnTo>
                <a:lnTo>
                  <a:pt x="3132201" y="5295900"/>
                </a:lnTo>
                <a:lnTo>
                  <a:pt x="3135974" y="5308600"/>
                </a:lnTo>
                <a:lnTo>
                  <a:pt x="3139568" y="5321300"/>
                </a:lnTo>
                <a:lnTo>
                  <a:pt x="3158482" y="5359400"/>
                </a:lnTo>
                <a:lnTo>
                  <a:pt x="3187915" y="5384800"/>
                </a:lnTo>
                <a:lnTo>
                  <a:pt x="3205017" y="5397500"/>
                </a:lnTo>
                <a:lnTo>
                  <a:pt x="3222404" y="5397500"/>
                </a:lnTo>
                <a:lnTo>
                  <a:pt x="3240259" y="5410200"/>
                </a:lnTo>
                <a:lnTo>
                  <a:pt x="3271379" y="5410200"/>
                </a:lnTo>
                <a:lnTo>
                  <a:pt x="3281200" y="5422900"/>
                </a:lnTo>
                <a:lnTo>
                  <a:pt x="3321858" y="5422900"/>
                </a:lnTo>
                <a:lnTo>
                  <a:pt x="3318954" y="5410200"/>
                </a:lnTo>
                <a:lnTo>
                  <a:pt x="3309323" y="5397500"/>
                </a:lnTo>
                <a:lnTo>
                  <a:pt x="3296696" y="5384800"/>
                </a:lnTo>
                <a:lnTo>
                  <a:pt x="3281151" y="5372100"/>
                </a:lnTo>
                <a:lnTo>
                  <a:pt x="3231827" y="5372100"/>
                </a:lnTo>
                <a:lnTo>
                  <a:pt x="3217337" y="5359400"/>
                </a:lnTo>
                <a:lnTo>
                  <a:pt x="3203067" y="5359400"/>
                </a:lnTo>
                <a:lnTo>
                  <a:pt x="3194354" y="5346700"/>
                </a:lnTo>
                <a:lnTo>
                  <a:pt x="3187141" y="5346700"/>
                </a:lnTo>
                <a:lnTo>
                  <a:pt x="3170201" y="5295900"/>
                </a:lnTo>
                <a:lnTo>
                  <a:pt x="3158938" y="5245100"/>
                </a:lnTo>
                <a:lnTo>
                  <a:pt x="3158096" y="5219700"/>
                </a:lnTo>
                <a:lnTo>
                  <a:pt x="3156856" y="5207000"/>
                </a:lnTo>
                <a:lnTo>
                  <a:pt x="3151279" y="5194300"/>
                </a:lnTo>
                <a:lnTo>
                  <a:pt x="3141640" y="5168900"/>
                </a:lnTo>
                <a:lnTo>
                  <a:pt x="3043231" y="5168900"/>
                </a:lnTo>
                <a:lnTo>
                  <a:pt x="3036785" y="5156200"/>
                </a:lnTo>
                <a:lnTo>
                  <a:pt x="3020159" y="5156200"/>
                </a:lnTo>
                <a:lnTo>
                  <a:pt x="3002930" y="5143500"/>
                </a:lnTo>
                <a:close/>
              </a:path>
              <a:path w="6780530" h="5854700">
                <a:moveTo>
                  <a:pt x="3774122" y="5346700"/>
                </a:moveTo>
                <a:lnTo>
                  <a:pt x="3714216" y="5346700"/>
                </a:lnTo>
                <a:lnTo>
                  <a:pt x="3723652" y="5359400"/>
                </a:lnTo>
                <a:lnTo>
                  <a:pt x="3783418" y="5359400"/>
                </a:lnTo>
                <a:lnTo>
                  <a:pt x="3774122" y="5346700"/>
                </a:lnTo>
                <a:close/>
              </a:path>
              <a:path w="6780530" h="5854700">
                <a:moveTo>
                  <a:pt x="3677259" y="5219700"/>
                </a:moveTo>
                <a:lnTo>
                  <a:pt x="3633876" y="5219700"/>
                </a:lnTo>
                <a:lnTo>
                  <a:pt x="3640483" y="5232400"/>
                </a:lnTo>
                <a:lnTo>
                  <a:pt x="3645877" y="5245100"/>
                </a:lnTo>
                <a:lnTo>
                  <a:pt x="3659901" y="5257800"/>
                </a:lnTo>
                <a:lnTo>
                  <a:pt x="3677196" y="5283200"/>
                </a:lnTo>
                <a:lnTo>
                  <a:pt x="3697748" y="5295900"/>
                </a:lnTo>
                <a:lnTo>
                  <a:pt x="3723792" y="5295900"/>
                </a:lnTo>
                <a:lnTo>
                  <a:pt x="3725964" y="5308600"/>
                </a:lnTo>
                <a:lnTo>
                  <a:pt x="3732352" y="5308600"/>
                </a:lnTo>
                <a:lnTo>
                  <a:pt x="3726853" y="5321300"/>
                </a:lnTo>
                <a:lnTo>
                  <a:pt x="3723589" y="5321300"/>
                </a:lnTo>
                <a:lnTo>
                  <a:pt x="3721011" y="5334000"/>
                </a:lnTo>
                <a:lnTo>
                  <a:pt x="3715499" y="5334000"/>
                </a:lnTo>
                <a:lnTo>
                  <a:pt x="3712921" y="5346700"/>
                </a:lnTo>
                <a:lnTo>
                  <a:pt x="3766997" y="5346700"/>
                </a:lnTo>
                <a:lnTo>
                  <a:pt x="3762984" y="5334000"/>
                </a:lnTo>
                <a:lnTo>
                  <a:pt x="3766973" y="5321300"/>
                </a:lnTo>
                <a:lnTo>
                  <a:pt x="3773598" y="5308600"/>
                </a:lnTo>
                <a:lnTo>
                  <a:pt x="3780504" y="5295900"/>
                </a:lnTo>
                <a:lnTo>
                  <a:pt x="3785336" y="5283200"/>
                </a:lnTo>
                <a:lnTo>
                  <a:pt x="3778745" y="5283200"/>
                </a:lnTo>
                <a:lnTo>
                  <a:pt x="3765362" y="5270500"/>
                </a:lnTo>
                <a:lnTo>
                  <a:pt x="3736632" y="5270500"/>
                </a:lnTo>
                <a:lnTo>
                  <a:pt x="3718558" y="5257800"/>
                </a:lnTo>
                <a:lnTo>
                  <a:pt x="3703224" y="5257800"/>
                </a:lnTo>
                <a:lnTo>
                  <a:pt x="3690415" y="5245100"/>
                </a:lnTo>
                <a:lnTo>
                  <a:pt x="3679913" y="5232400"/>
                </a:lnTo>
                <a:lnTo>
                  <a:pt x="3677259" y="5219700"/>
                </a:lnTo>
                <a:close/>
              </a:path>
              <a:path w="6780530" h="5854700">
                <a:moveTo>
                  <a:pt x="3671963" y="5207000"/>
                </a:moveTo>
                <a:lnTo>
                  <a:pt x="3603599" y="5207000"/>
                </a:lnTo>
                <a:lnTo>
                  <a:pt x="3610632" y="5219700"/>
                </a:lnTo>
                <a:lnTo>
                  <a:pt x="3674821" y="5219700"/>
                </a:lnTo>
                <a:lnTo>
                  <a:pt x="3671963" y="5207000"/>
                </a:lnTo>
                <a:close/>
              </a:path>
              <a:path w="6780530" h="5854700">
                <a:moveTo>
                  <a:pt x="3093567" y="5194300"/>
                </a:moveTo>
                <a:lnTo>
                  <a:pt x="3036685" y="5194300"/>
                </a:lnTo>
                <a:lnTo>
                  <a:pt x="3055337" y="5207000"/>
                </a:lnTo>
                <a:lnTo>
                  <a:pt x="3074356" y="5207000"/>
                </a:lnTo>
                <a:lnTo>
                  <a:pt x="3093567" y="5194300"/>
                </a:lnTo>
                <a:close/>
              </a:path>
              <a:path w="6780530" h="5854700">
                <a:moveTo>
                  <a:pt x="3580743" y="5118100"/>
                </a:moveTo>
                <a:lnTo>
                  <a:pt x="3522116" y="5118100"/>
                </a:lnTo>
                <a:lnTo>
                  <a:pt x="3521913" y="5130800"/>
                </a:lnTo>
                <a:lnTo>
                  <a:pt x="3525520" y="5130800"/>
                </a:lnTo>
                <a:lnTo>
                  <a:pt x="3532581" y="5143500"/>
                </a:lnTo>
                <a:lnTo>
                  <a:pt x="3546068" y="5143500"/>
                </a:lnTo>
                <a:lnTo>
                  <a:pt x="3559822" y="5156200"/>
                </a:lnTo>
                <a:lnTo>
                  <a:pt x="3562743" y="5156200"/>
                </a:lnTo>
                <a:lnTo>
                  <a:pt x="3563556" y="5168900"/>
                </a:lnTo>
                <a:lnTo>
                  <a:pt x="3566776" y="5181600"/>
                </a:lnTo>
                <a:lnTo>
                  <a:pt x="3572411" y="5194300"/>
                </a:lnTo>
                <a:lnTo>
                  <a:pt x="3580222" y="5194300"/>
                </a:lnTo>
                <a:lnTo>
                  <a:pt x="3589972" y="5207000"/>
                </a:lnTo>
                <a:lnTo>
                  <a:pt x="3663938" y="5207000"/>
                </a:lnTo>
                <a:lnTo>
                  <a:pt x="3654417" y="5194300"/>
                </a:lnTo>
                <a:lnTo>
                  <a:pt x="3643226" y="5181600"/>
                </a:lnTo>
                <a:lnTo>
                  <a:pt x="3618306" y="5181600"/>
                </a:lnTo>
                <a:lnTo>
                  <a:pt x="3612870" y="5168900"/>
                </a:lnTo>
                <a:lnTo>
                  <a:pt x="3604247" y="5168900"/>
                </a:lnTo>
                <a:lnTo>
                  <a:pt x="3603625" y="5156200"/>
                </a:lnTo>
                <a:lnTo>
                  <a:pt x="3599734" y="5143500"/>
                </a:lnTo>
                <a:lnTo>
                  <a:pt x="3592048" y="5130800"/>
                </a:lnTo>
                <a:lnTo>
                  <a:pt x="3580743" y="5118100"/>
                </a:lnTo>
                <a:close/>
              </a:path>
              <a:path w="6780530" h="5854700">
                <a:moveTo>
                  <a:pt x="2583244" y="5080000"/>
                </a:moveTo>
                <a:lnTo>
                  <a:pt x="2549010" y="5080000"/>
                </a:lnTo>
                <a:lnTo>
                  <a:pt x="2553317" y="5092700"/>
                </a:lnTo>
                <a:lnTo>
                  <a:pt x="2557827" y="5105400"/>
                </a:lnTo>
                <a:lnTo>
                  <a:pt x="2562860" y="5118100"/>
                </a:lnTo>
                <a:lnTo>
                  <a:pt x="2576119" y="5130800"/>
                </a:lnTo>
                <a:lnTo>
                  <a:pt x="2592757" y="5156200"/>
                </a:lnTo>
                <a:lnTo>
                  <a:pt x="2612921" y="5156200"/>
                </a:lnTo>
                <a:lnTo>
                  <a:pt x="2636761" y="5168900"/>
                </a:lnTo>
                <a:lnTo>
                  <a:pt x="2664150" y="5168900"/>
                </a:lnTo>
                <a:lnTo>
                  <a:pt x="2694527" y="5156200"/>
                </a:lnTo>
                <a:lnTo>
                  <a:pt x="2721732" y="5130800"/>
                </a:lnTo>
                <a:lnTo>
                  <a:pt x="2610756" y="5130800"/>
                </a:lnTo>
                <a:lnTo>
                  <a:pt x="2601985" y="5118100"/>
                </a:lnTo>
                <a:lnTo>
                  <a:pt x="2595054" y="5105400"/>
                </a:lnTo>
                <a:lnTo>
                  <a:pt x="2590890" y="5105400"/>
                </a:lnTo>
                <a:lnTo>
                  <a:pt x="2586985" y="5092700"/>
                </a:lnTo>
                <a:lnTo>
                  <a:pt x="2583244" y="5080000"/>
                </a:lnTo>
                <a:close/>
              </a:path>
              <a:path w="6780530" h="5854700">
                <a:moveTo>
                  <a:pt x="3121457" y="5156200"/>
                </a:moveTo>
                <a:lnTo>
                  <a:pt x="3099892" y="5156200"/>
                </a:lnTo>
                <a:lnTo>
                  <a:pt x="3091213" y="5168900"/>
                </a:lnTo>
                <a:lnTo>
                  <a:pt x="3128213" y="5168900"/>
                </a:lnTo>
                <a:lnTo>
                  <a:pt x="3121457" y="5156200"/>
                </a:lnTo>
                <a:close/>
              </a:path>
              <a:path w="6780530" h="5854700">
                <a:moveTo>
                  <a:pt x="2869955" y="5092700"/>
                </a:moveTo>
                <a:lnTo>
                  <a:pt x="2756242" y="5092700"/>
                </a:lnTo>
                <a:lnTo>
                  <a:pt x="2782635" y="5105400"/>
                </a:lnTo>
                <a:lnTo>
                  <a:pt x="2790964" y="5118100"/>
                </a:lnTo>
                <a:lnTo>
                  <a:pt x="2805756" y="5118100"/>
                </a:lnTo>
                <a:lnTo>
                  <a:pt x="2821143" y="5130800"/>
                </a:lnTo>
                <a:lnTo>
                  <a:pt x="2869476" y="5130800"/>
                </a:lnTo>
                <a:lnTo>
                  <a:pt x="2875940" y="5143500"/>
                </a:lnTo>
                <a:lnTo>
                  <a:pt x="2938830" y="5143500"/>
                </a:lnTo>
                <a:lnTo>
                  <a:pt x="2927511" y="5130800"/>
                </a:lnTo>
                <a:lnTo>
                  <a:pt x="2904610" y="5118100"/>
                </a:lnTo>
                <a:lnTo>
                  <a:pt x="2893326" y="5105400"/>
                </a:lnTo>
                <a:lnTo>
                  <a:pt x="2881920" y="5105400"/>
                </a:lnTo>
                <a:lnTo>
                  <a:pt x="2869955" y="5092700"/>
                </a:lnTo>
                <a:close/>
              </a:path>
              <a:path w="6780530" h="5854700">
                <a:moveTo>
                  <a:pt x="2739605" y="5118100"/>
                </a:moveTo>
                <a:lnTo>
                  <a:pt x="2690654" y="5118100"/>
                </a:lnTo>
                <a:lnTo>
                  <a:pt x="2681185" y="5130800"/>
                </a:lnTo>
                <a:lnTo>
                  <a:pt x="2721732" y="5130800"/>
                </a:lnTo>
                <a:lnTo>
                  <a:pt x="2739605" y="5118100"/>
                </a:lnTo>
                <a:close/>
              </a:path>
              <a:path w="6780530" h="5854700">
                <a:moveTo>
                  <a:pt x="2753258" y="5092700"/>
                </a:moveTo>
                <a:lnTo>
                  <a:pt x="2712847" y="5092700"/>
                </a:lnTo>
                <a:lnTo>
                  <a:pt x="2706478" y="5105400"/>
                </a:lnTo>
                <a:lnTo>
                  <a:pt x="2699083" y="5118100"/>
                </a:lnTo>
                <a:lnTo>
                  <a:pt x="2742996" y="5118100"/>
                </a:lnTo>
                <a:lnTo>
                  <a:pt x="2745790" y="5105400"/>
                </a:lnTo>
                <a:lnTo>
                  <a:pt x="2748915" y="5105400"/>
                </a:lnTo>
                <a:lnTo>
                  <a:pt x="2753258" y="5092700"/>
                </a:lnTo>
                <a:close/>
              </a:path>
              <a:path w="6780530" h="5854700">
                <a:moveTo>
                  <a:pt x="3563416" y="5105400"/>
                </a:moveTo>
                <a:lnTo>
                  <a:pt x="3522779" y="5105400"/>
                </a:lnTo>
                <a:lnTo>
                  <a:pt x="3522345" y="5118100"/>
                </a:lnTo>
                <a:lnTo>
                  <a:pt x="3564636" y="5118100"/>
                </a:lnTo>
                <a:lnTo>
                  <a:pt x="3563416" y="5105400"/>
                </a:lnTo>
                <a:close/>
              </a:path>
              <a:path w="6780530" h="5854700">
                <a:moveTo>
                  <a:pt x="3526053" y="5016500"/>
                </a:moveTo>
                <a:lnTo>
                  <a:pt x="3483566" y="5016500"/>
                </a:lnTo>
                <a:lnTo>
                  <a:pt x="3485699" y="5029200"/>
                </a:lnTo>
                <a:lnTo>
                  <a:pt x="3490927" y="5041900"/>
                </a:lnTo>
                <a:lnTo>
                  <a:pt x="3499561" y="5054600"/>
                </a:lnTo>
                <a:lnTo>
                  <a:pt x="3509352" y="5054600"/>
                </a:lnTo>
                <a:lnTo>
                  <a:pt x="3517943" y="5067300"/>
                </a:lnTo>
                <a:lnTo>
                  <a:pt x="3523346" y="5067300"/>
                </a:lnTo>
                <a:lnTo>
                  <a:pt x="3525556" y="5080000"/>
                </a:lnTo>
                <a:lnTo>
                  <a:pt x="3524567" y="5092700"/>
                </a:lnTo>
                <a:lnTo>
                  <a:pt x="3523495" y="5105400"/>
                </a:lnTo>
                <a:lnTo>
                  <a:pt x="3560089" y="5105400"/>
                </a:lnTo>
                <a:lnTo>
                  <a:pt x="3560902" y="5092700"/>
                </a:lnTo>
                <a:lnTo>
                  <a:pt x="3562684" y="5080000"/>
                </a:lnTo>
                <a:lnTo>
                  <a:pt x="3559103" y="5054600"/>
                </a:lnTo>
                <a:lnTo>
                  <a:pt x="3550224" y="5041900"/>
                </a:lnTo>
                <a:lnTo>
                  <a:pt x="3536111" y="5029200"/>
                </a:lnTo>
                <a:lnTo>
                  <a:pt x="3530676" y="5029200"/>
                </a:lnTo>
                <a:lnTo>
                  <a:pt x="3526053" y="5016500"/>
                </a:lnTo>
                <a:close/>
              </a:path>
              <a:path w="6780530" h="5854700">
                <a:moveTo>
                  <a:pt x="1776615" y="5041900"/>
                </a:moveTo>
                <a:lnTo>
                  <a:pt x="1735658" y="5041900"/>
                </a:lnTo>
                <a:lnTo>
                  <a:pt x="1760446" y="5080000"/>
                </a:lnTo>
                <a:lnTo>
                  <a:pt x="1795210" y="5092700"/>
                </a:lnTo>
                <a:lnTo>
                  <a:pt x="1833872" y="5092700"/>
                </a:lnTo>
                <a:lnTo>
                  <a:pt x="1870354" y="5067300"/>
                </a:lnTo>
                <a:lnTo>
                  <a:pt x="1887921" y="5054600"/>
                </a:lnTo>
                <a:lnTo>
                  <a:pt x="1793510" y="5054600"/>
                </a:lnTo>
                <a:lnTo>
                  <a:pt x="1776615" y="5041900"/>
                </a:lnTo>
                <a:close/>
              </a:path>
              <a:path w="6780530" h="5854700">
                <a:moveTo>
                  <a:pt x="2809001" y="5080000"/>
                </a:moveTo>
                <a:lnTo>
                  <a:pt x="2720924" y="5080000"/>
                </a:lnTo>
                <a:lnTo>
                  <a:pt x="2715768" y="5092700"/>
                </a:lnTo>
                <a:lnTo>
                  <a:pt x="2819384" y="5092700"/>
                </a:lnTo>
                <a:lnTo>
                  <a:pt x="2809001" y="5080000"/>
                </a:lnTo>
                <a:close/>
              </a:path>
              <a:path w="6780530" h="5854700">
                <a:moveTo>
                  <a:pt x="2572712" y="5054600"/>
                </a:moveTo>
                <a:lnTo>
                  <a:pt x="2538629" y="5054600"/>
                </a:lnTo>
                <a:lnTo>
                  <a:pt x="2544584" y="5080000"/>
                </a:lnTo>
                <a:lnTo>
                  <a:pt x="2579573" y="5080000"/>
                </a:lnTo>
                <a:lnTo>
                  <a:pt x="2576078" y="5067300"/>
                </a:lnTo>
                <a:lnTo>
                  <a:pt x="2572712" y="5054600"/>
                </a:lnTo>
                <a:close/>
              </a:path>
              <a:path w="6780530" h="5854700">
                <a:moveTo>
                  <a:pt x="2856026" y="4965700"/>
                </a:moveTo>
                <a:lnTo>
                  <a:pt x="2821206" y="4965700"/>
                </a:lnTo>
                <a:lnTo>
                  <a:pt x="2817822" y="4978400"/>
                </a:lnTo>
                <a:lnTo>
                  <a:pt x="2814337" y="4991100"/>
                </a:lnTo>
                <a:lnTo>
                  <a:pt x="2788445" y="5029200"/>
                </a:lnTo>
                <a:lnTo>
                  <a:pt x="2753601" y="5054600"/>
                </a:lnTo>
                <a:lnTo>
                  <a:pt x="2743237" y="5054600"/>
                </a:lnTo>
                <a:lnTo>
                  <a:pt x="2734405" y="5067300"/>
                </a:lnTo>
                <a:lnTo>
                  <a:pt x="2727001" y="5080000"/>
                </a:lnTo>
                <a:lnTo>
                  <a:pt x="2799727" y="5080000"/>
                </a:lnTo>
                <a:lnTo>
                  <a:pt x="2802839" y="5067300"/>
                </a:lnTo>
                <a:lnTo>
                  <a:pt x="2809024" y="5067300"/>
                </a:lnTo>
                <a:lnTo>
                  <a:pt x="2824692" y="5041900"/>
                </a:lnTo>
                <a:lnTo>
                  <a:pt x="2837710" y="5016500"/>
                </a:lnTo>
                <a:lnTo>
                  <a:pt x="2847846" y="5003800"/>
                </a:lnTo>
                <a:lnTo>
                  <a:pt x="2854871" y="4978400"/>
                </a:lnTo>
                <a:lnTo>
                  <a:pt x="2855417" y="4978400"/>
                </a:lnTo>
                <a:lnTo>
                  <a:pt x="2856026" y="4965700"/>
                </a:lnTo>
                <a:close/>
              </a:path>
              <a:path w="6780530" h="5854700">
                <a:moveTo>
                  <a:pt x="2041867" y="4927600"/>
                </a:moveTo>
                <a:lnTo>
                  <a:pt x="1957976" y="4927600"/>
                </a:lnTo>
                <a:lnTo>
                  <a:pt x="1942630" y="4940300"/>
                </a:lnTo>
                <a:lnTo>
                  <a:pt x="1929879" y="4940300"/>
                </a:lnTo>
                <a:lnTo>
                  <a:pt x="1918836" y="4953000"/>
                </a:lnTo>
                <a:lnTo>
                  <a:pt x="1909193" y="4965700"/>
                </a:lnTo>
                <a:lnTo>
                  <a:pt x="1900643" y="4978400"/>
                </a:lnTo>
                <a:lnTo>
                  <a:pt x="1889039" y="4991100"/>
                </a:lnTo>
                <a:lnTo>
                  <a:pt x="1876467" y="5016500"/>
                </a:lnTo>
                <a:lnTo>
                  <a:pt x="1863283" y="5029200"/>
                </a:lnTo>
                <a:lnTo>
                  <a:pt x="1849843" y="5041900"/>
                </a:lnTo>
                <a:lnTo>
                  <a:pt x="1832370" y="5054600"/>
                </a:lnTo>
                <a:lnTo>
                  <a:pt x="1887921" y="5054600"/>
                </a:lnTo>
                <a:lnTo>
                  <a:pt x="1904228" y="5029200"/>
                </a:lnTo>
                <a:lnTo>
                  <a:pt x="1918321" y="5016500"/>
                </a:lnTo>
                <a:lnTo>
                  <a:pt x="1929244" y="4991100"/>
                </a:lnTo>
                <a:lnTo>
                  <a:pt x="1932679" y="4991100"/>
                </a:lnTo>
                <a:lnTo>
                  <a:pt x="1937326" y="4978400"/>
                </a:lnTo>
                <a:lnTo>
                  <a:pt x="1943094" y="4978400"/>
                </a:lnTo>
                <a:lnTo>
                  <a:pt x="1949894" y="4965700"/>
                </a:lnTo>
                <a:lnTo>
                  <a:pt x="1973688" y="4965700"/>
                </a:lnTo>
                <a:lnTo>
                  <a:pt x="1981682" y="4953000"/>
                </a:lnTo>
                <a:lnTo>
                  <a:pt x="1995041" y="4953000"/>
                </a:lnTo>
                <a:lnTo>
                  <a:pt x="2008427" y="4940300"/>
                </a:lnTo>
                <a:lnTo>
                  <a:pt x="2041867" y="4927600"/>
                </a:lnTo>
                <a:close/>
              </a:path>
              <a:path w="6780530" h="5854700">
                <a:moveTo>
                  <a:pt x="2487028" y="4965700"/>
                </a:moveTo>
                <a:lnTo>
                  <a:pt x="2436199" y="4965700"/>
                </a:lnTo>
                <a:lnTo>
                  <a:pt x="2435567" y="4978400"/>
                </a:lnTo>
                <a:lnTo>
                  <a:pt x="2437671" y="4991100"/>
                </a:lnTo>
                <a:lnTo>
                  <a:pt x="2442989" y="5003800"/>
                </a:lnTo>
                <a:lnTo>
                  <a:pt x="2451543" y="5003800"/>
                </a:lnTo>
                <a:lnTo>
                  <a:pt x="2463355" y="5016500"/>
                </a:lnTo>
                <a:lnTo>
                  <a:pt x="2505343" y="5016500"/>
                </a:lnTo>
                <a:lnTo>
                  <a:pt x="2515873" y="5029200"/>
                </a:lnTo>
                <a:lnTo>
                  <a:pt x="2524750" y="5041900"/>
                </a:lnTo>
                <a:lnTo>
                  <a:pt x="2531960" y="5041900"/>
                </a:lnTo>
                <a:lnTo>
                  <a:pt x="2535460" y="5054600"/>
                </a:lnTo>
                <a:lnTo>
                  <a:pt x="2569293" y="5054600"/>
                </a:lnTo>
                <a:lnTo>
                  <a:pt x="2565641" y="5041900"/>
                </a:lnTo>
                <a:lnTo>
                  <a:pt x="2553769" y="5016500"/>
                </a:lnTo>
                <a:lnTo>
                  <a:pt x="2538458" y="5003800"/>
                </a:lnTo>
                <a:lnTo>
                  <a:pt x="2519301" y="4991100"/>
                </a:lnTo>
                <a:lnTo>
                  <a:pt x="2480259" y="4991100"/>
                </a:lnTo>
                <a:lnTo>
                  <a:pt x="2474823" y="4978400"/>
                </a:lnTo>
                <a:lnTo>
                  <a:pt x="2480629" y="4978400"/>
                </a:lnTo>
                <a:lnTo>
                  <a:pt x="2487028" y="4965700"/>
                </a:lnTo>
                <a:close/>
              </a:path>
              <a:path w="6780530" h="5854700">
                <a:moveTo>
                  <a:pt x="1614195" y="4800600"/>
                </a:moveTo>
                <a:lnTo>
                  <a:pt x="1542243" y="4800600"/>
                </a:lnTo>
                <a:lnTo>
                  <a:pt x="1549654" y="4813300"/>
                </a:lnTo>
                <a:lnTo>
                  <a:pt x="1579689" y="4813300"/>
                </a:lnTo>
                <a:lnTo>
                  <a:pt x="1584312" y="4826000"/>
                </a:lnTo>
                <a:lnTo>
                  <a:pt x="1592261" y="4838700"/>
                </a:lnTo>
                <a:lnTo>
                  <a:pt x="1601489" y="4838700"/>
                </a:lnTo>
                <a:lnTo>
                  <a:pt x="1611469" y="4851400"/>
                </a:lnTo>
                <a:lnTo>
                  <a:pt x="1621675" y="4864100"/>
                </a:lnTo>
                <a:lnTo>
                  <a:pt x="1653170" y="4889500"/>
                </a:lnTo>
                <a:lnTo>
                  <a:pt x="1668644" y="4902200"/>
                </a:lnTo>
                <a:lnTo>
                  <a:pt x="1702438" y="4940300"/>
                </a:lnTo>
                <a:lnTo>
                  <a:pt x="1724780" y="4991100"/>
                </a:lnTo>
                <a:lnTo>
                  <a:pt x="1726895" y="5016500"/>
                </a:lnTo>
                <a:lnTo>
                  <a:pt x="1727201" y="5016500"/>
                </a:lnTo>
                <a:lnTo>
                  <a:pt x="1728852" y="5029200"/>
                </a:lnTo>
                <a:lnTo>
                  <a:pt x="1731715" y="5041900"/>
                </a:lnTo>
                <a:lnTo>
                  <a:pt x="1769936" y="5041900"/>
                </a:lnTo>
                <a:lnTo>
                  <a:pt x="1764826" y="5029200"/>
                </a:lnTo>
                <a:lnTo>
                  <a:pt x="1761503" y="5029200"/>
                </a:lnTo>
                <a:lnTo>
                  <a:pt x="1760181" y="5016500"/>
                </a:lnTo>
                <a:lnTo>
                  <a:pt x="1755913" y="4978400"/>
                </a:lnTo>
                <a:lnTo>
                  <a:pt x="1745549" y="4953000"/>
                </a:lnTo>
                <a:lnTo>
                  <a:pt x="1729697" y="4927600"/>
                </a:lnTo>
                <a:lnTo>
                  <a:pt x="1708962" y="4902200"/>
                </a:lnTo>
                <a:lnTo>
                  <a:pt x="1693808" y="4876800"/>
                </a:lnTo>
                <a:lnTo>
                  <a:pt x="1677909" y="4864100"/>
                </a:lnTo>
                <a:lnTo>
                  <a:pt x="1661437" y="4851400"/>
                </a:lnTo>
                <a:lnTo>
                  <a:pt x="1644561" y="4838700"/>
                </a:lnTo>
                <a:lnTo>
                  <a:pt x="1635548" y="4826000"/>
                </a:lnTo>
                <a:lnTo>
                  <a:pt x="1627216" y="4826000"/>
                </a:lnTo>
                <a:lnTo>
                  <a:pt x="1619965" y="4813300"/>
                </a:lnTo>
                <a:lnTo>
                  <a:pt x="1614195" y="4800600"/>
                </a:lnTo>
                <a:close/>
              </a:path>
              <a:path w="6780530" h="5854700">
                <a:moveTo>
                  <a:pt x="4932762" y="5029200"/>
                </a:moveTo>
                <a:lnTo>
                  <a:pt x="4880614" y="5029200"/>
                </a:lnTo>
                <a:lnTo>
                  <a:pt x="4873545" y="5041900"/>
                </a:lnTo>
                <a:lnTo>
                  <a:pt x="4926269" y="5041900"/>
                </a:lnTo>
                <a:lnTo>
                  <a:pt x="4932762" y="5029200"/>
                </a:lnTo>
                <a:close/>
              </a:path>
              <a:path w="6780530" h="5854700">
                <a:moveTo>
                  <a:pt x="4951488" y="5016500"/>
                </a:moveTo>
                <a:lnTo>
                  <a:pt x="4895596" y="5016500"/>
                </a:lnTo>
                <a:lnTo>
                  <a:pt x="4888091" y="5029200"/>
                </a:lnTo>
                <a:lnTo>
                  <a:pt x="4945240" y="5029200"/>
                </a:lnTo>
                <a:lnTo>
                  <a:pt x="4951488" y="5016500"/>
                </a:lnTo>
                <a:close/>
              </a:path>
              <a:path w="6780530" h="5854700">
                <a:moveTo>
                  <a:pt x="3539909" y="4991100"/>
                </a:moveTo>
                <a:lnTo>
                  <a:pt x="3489701" y="4991100"/>
                </a:lnTo>
                <a:lnTo>
                  <a:pt x="3486303" y="5003800"/>
                </a:lnTo>
                <a:lnTo>
                  <a:pt x="3484219" y="5016500"/>
                </a:lnTo>
                <a:lnTo>
                  <a:pt x="3523678" y="5016500"/>
                </a:lnTo>
                <a:lnTo>
                  <a:pt x="3525786" y="5003800"/>
                </a:lnTo>
                <a:lnTo>
                  <a:pt x="3536251" y="5003800"/>
                </a:lnTo>
                <a:lnTo>
                  <a:pt x="3539909" y="4991100"/>
                </a:lnTo>
                <a:close/>
              </a:path>
              <a:path w="6780530" h="5854700">
                <a:moveTo>
                  <a:pt x="4947551" y="4953000"/>
                </a:moveTo>
                <a:lnTo>
                  <a:pt x="4867933" y="4953000"/>
                </a:lnTo>
                <a:lnTo>
                  <a:pt x="4874620" y="4965700"/>
                </a:lnTo>
                <a:lnTo>
                  <a:pt x="4890730" y="4965700"/>
                </a:lnTo>
                <a:lnTo>
                  <a:pt x="4898818" y="4978400"/>
                </a:lnTo>
                <a:lnTo>
                  <a:pt x="4923434" y="4978400"/>
                </a:lnTo>
                <a:lnTo>
                  <a:pt x="4929416" y="4991100"/>
                </a:lnTo>
                <a:lnTo>
                  <a:pt x="4924120" y="4991100"/>
                </a:lnTo>
                <a:lnTo>
                  <a:pt x="4920932" y="5003800"/>
                </a:lnTo>
                <a:lnTo>
                  <a:pt x="4914669" y="5003800"/>
                </a:lnTo>
                <a:lnTo>
                  <a:pt x="4901815" y="5016500"/>
                </a:lnTo>
                <a:lnTo>
                  <a:pt x="4956797" y="5016500"/>
                </a:lnTo>
                <a:lnTo>
                  <a:pt x="4967693" y="4991100"/>
                </a:lnTo>
                <a:lnTo>
                  <a:pt x="4969700" y="4978400"/>
                </a:lnTo>
                <a:lnTo>
                  <a:pt x="4962944" y="4965700"/>
                </a:lnTo>
                <a:lnTo>
                  <a:pt x="4947551" y="4953000"/>
                </a:lnTo>
                <a:close/>
              </a:path>
              <a:path w="6780530" h="5854700">
                <a:moveTo>
                  <a:pt x="3600373" y="4914900"/>
                </a:moveTo>
                <a:lnTo>
                  <a:pt x="3548814" y="4914900"/>
                </a:lnTo>
                <a:lnTo>
                  <a:pt x="3546373" y="4927600"/>
                </a:lnTo>
                <a:lnTo>
                  <a:pt x="3541815" y="4940300"/>
                </a:lnTo>
                <a:lnTo>
                  <a:pt x="3534875" y="4953000"/>
                </a:lnTo>
                <a:lnTo>
                  <a:pt x="3526022" y="4965700"/>
                </a:lnTo>
                <a:lnTo>
                  <a:pt x="3515728" y="4965700"/>
                </a:lnTo>
                <a:lnTo>
                  <a:pt x="3510368" y="4978400"/>
                </a:lnTo>
                <a:lnTo>
                  <a:pt x="3499764" y="4978400"/>
                </a:lnTo>
                <a:lnTo>
                  <a:pt x="3494244" y="4991100"/>
                </a:lnTo>
                <a:lnTo>
                  <a:pt x="3551613" y="4991100"/>
                </a:lnTo>
                <a:lnTo>
                  <a:pt x="3561656" y="4978400"/>
                </a:lnTo>
                <a:lnTo>
                  <a:pt x="3569725" y="4965700"/>
                </a:lnTo>
                <a:lnTo>
                  <a:pt x="3575507" y="4953000"/>
                </a:lnTo>
                <a:lnTo>
                  <a:pt x="3579442" y="4940300"/>
                </a:lnTo>
                <a:lnTo>
                  <a:pt x="3584911" y="4927600"/>
                </a:lnTo>
                <a:lnTo>
                  <a:pt x="3591894" y="4927600"/>
                </a:lnTo>
                <a:lnTo>
                  <a:pt x="3600373" y="4914900"/>
                </a:lnTo>
                <a:close/>
              </a:path>
              <a:path w="6780530" h="5854700">
                <a:moveTo>
                  <a:pt x="2509464" y="4953000"/>
                </a:moveTo>
                <a:lnTo>
                  <a:pt x="2443672" y="4953000"/>
                </a:lnTo>
                <a:lnTo>
                  <a:pt x="2438866" y="4965700"/>
                </a:lnTo>
                <a:lnTo>
                  <a:pt x="2500299" y="4965700"/>
                </a:lnTo>
                <a:lnTo>
                  <a:pt x="2509464" y="4953000"/>
                </a:lnTo>
                <a:close/>
              </a:path>
              <a:path w="6780530" h="5854700">
                <a:moveTo>
                  <a:pt x="2875893" y="4940300"/>
                </a:moveTo>
                <a:lnTo>
                  <a:pt x="2831179" y="4940300"/>
                </a:lnTo>
                <a:lnTo>
                  <a:pt x="2827914" y="4953000"/>
                </a:lnTo>
                <a:lnTo>
                  <a:pt x="2824784" y="4965700"/>
                </a:lnTo>
                <a:lnTo>
                  <a:pt x="2856572" y="4965700"/>
                </a:lnTo>
                <a:lnTo>
                  <a:pt x="2860634" y="4953000"/>
                </a:lnTo>
                <a:lnTo>
                  <a:pt x="2866951" y="4953000"/>
                </a:lnTo>
                <a:lnTo>
                  <a:pt x="2875893" y="4940300"/>
                </a:lnTo>
                <a:close/>
              </a:path>
              <a:path w="6780530" h="5854700">
                <a:moveTo>
                  <a:pt x="2527613" y="4940300"/>
                </a:moveTo>
                <a:lnTo>
                  <a:pt x="2462222" y="4940300"/>
                </a:lnTo>
                <a:lnTo>
                  <a:pt x="2456345" y="4953000"/>
                </a:lnTo>
                <a:lnTo>
                  <a:pt x="2518584" y="4953000"/>
                </a:lnTo>
                <a:lnTo>
                  <a:pt x="2527613" y="4940300"/>
                </a:lnTo>
                <a:close/>
              </a:path>
              <a:path w="6780530" h="5854700">
                <a:moveTo>
                  <a:pt x="4855899" y="4559300"/>
                </a:moveTo>
                <a:lnTo>
                  <a:pt x="4819103" y="4559300"/>
                </a:lnTo>
                <a:lnTo>
                  <a:pt x="4820259" y="4572000"/>
                </a:lnTo>
                <a:lnTo>
                  <a:pt x="4820327" y="4635500"/>
                </a:lnTo>
                <a:lnTo>
                  <a:pt x="4819853" y="4648200"/>
                </a:lnTo>
                <a:lnTo>
                  <a:pt x="4819901" y="4673600"/>
                </a:lnTo>
                <a:lnTo>
                  <a:pt x="4822220" y="4699000"/>
                </a:lnTo>
                <a:lnTo>
                  <a:pt x="4827327" y="4724400"/>
                </a:lnTo>
                <a:lnTo>
                  <a:pt x="4835740" y="4737100"/>
                </a:lnTo>
                <a:lnTo>
                  <a:pt x="4840198" y="4749800"/>
                </a:lnTo>
                <a:lnTo>
                  <a:pt x="4842510" y="4762500"/>
                </a:lnTo>
                <a:lnTo>
                  <a:pt x="4842745" y="4775200"/>
                </a:lnTo>
                <a:lnTo>
                  <a:pt x="4840973" y="4787900"/>
                </a:lnTo>
                <a:lnTo>
                  <a:pt x="4837641" y="4813300"/>
                </a:lnTo>
                <a:lnTo>
                  <a:pt x="4839155" y="4864100"/>
                </a:lnTo>
                <a:lnTo>
                  <a:pt x="4847111" y="4902200"/>
                </a:lnTo>
                <a:lnTo>
                  <a:pt x="4855429" y="4927600"/>
                </a:lnTo>
                <a:lnTo>
                  <a:pt x="4859388" y="4940300"/>
                </a:lnTo>
                <a:lnTo>
                  <a:pt x="4862816" y="4953000"/>
                </a:lnTo>
                <a:lnTo>
                  <a:pt x="4934867" y="4953000"/>
                </a:lnTo>
                <a:lnTo>
                  <a:pt x="4928274" y="4940300"/>
                </a:lnTo>
                <a:lnTo>
                  <a:pt x="4896332" y="4940300"/>
                </a:lnTo>
                <a:lnTo>
                  <a:pt x="4892332" y="4927600"/>
                </a:lnTo>
                <a:lnTo>
                  <a:pt x="4890566" y="4927600"/>
                </a:lnTo>
                <a:lnTo>
                  <a:pt x="4887398" y="4914900"/>
                </a:lnTo>
                <a:lnTo>
                  <a:pt x="4884012" y="4902200"/>
                </a:lnTo>
                <a:lnTo>
                  <a:pt x="4880728" y="4889500"/>
                </a:lnTo>
                <a:lnTo>
                  <a:pt x="4877866" y="4876800"/>
                </a:lnTo>
                <a:lnTo>
                  <a:pt x="4874826" y="4851400"/>
                </a:lnTo>
                <a:lnTo>
                  <a:pt x="4873191" y="4838700"/>
                </a:lnTo>
                <a:lnTo>
                  <a:pt x="4873621" y="4813300"/>
                </a:lnTo>
                <a:lnTo>
                  <a:pt x="4876774" y="4800600"/>
                </a:lnTo>
                <a:lnTo>
                  <a:pt x="4878964" y="4787900"/>
                </a:lnTo>
                <a:lnTo>
                  <a:pt x="4875072" y="4749800"/>
                </a:lnTo>
                <a:lnTo>
                  <a:pt x="4865952" y="4711700"/>
                </a:lnTo>
                <a:lnTo>
                  <a:pt x="4859286" y="4686300"/>
                </a:lnTo>
                <a:lnTo>
                  <a:pt x="4857148" y="4673600"/>
                </a:lnTo>
                <a:lnTo>
                  <a:pt x="4856194" y="4660900"/>
                </a:lnTo>
                <a:lnTo>
                  <a:pt x="4856391" y="4635500"/>
                </a:lnTo>
                <a:lnTo>
                  <a:pt x="4856633" y="4635500"/>
                </a:lnTo>
                <a:lnTo>
                  <a:pt x="4856445" y="4622800"/>
                </a:lnTo>
                <a:lnTo>
                  <a:pt x="4855823" y="4610100"/>
                </a:lnTo>
                <a:lnTo>
                  <a:pt x="4854765" y="4597400"/>
                </a:lnTo>
                <a:lnTo>
                  <a:pt x="4853899" y="4572000"/>
                </a:lnTo>
                <a:lnTo>
                  <a:pt x="4855899" y="4559300"/>
                </a:lnTo>
                <a:close/>
              </a:path>
              <a:path w="6780530" h="5854700">
                <a:moveTo>
                  <a:pt x="2547378" y="4927600"/>
                </a:moveTo>
                <a:lnTo>
                  <a:pt x="2494306" y="4927600"/>
                </a:lnTo>
                <a:lnTo>
                  <a:pt x="2474087" y="4940300"/>
                </a:lnTo>
                <a:lnTo>
                  <a:pt x="2542286" y="4940300"/>
                </a:lnTo>
                <a:lnTo>
                  <a:pt x="2547378" y="4927600"/>
                </a:lnTo>
                <a:close/>
              </a:path>
              <a:path w="6780530" h="5854700">
                <a:moveTo>
                  <a:pt x="2957995" y="4902200"/>
                </a:moveTo>
                <a:lnTo>
                  <a:pt x="2869658" y="4902200"/>
                </a:lnTo>
                <a:lnTo>
                  <a:pt x="2857366" y="4914900"/>
                </a:lnTo>
                <a:lnTo>
                  <a:pt x="2846970" y="4914900"/>
                </a:lnTo>
                <a:lnTo>
                  <a:pt x="2838640" y="4927600"/>
                </a:lnTo>
                <a:lnTo>
                  <a:pt x="2834711" y="4940300"/>
                </a:lnTo>
                <a:lnTo>
                  <a:pt x="2927037" y="4940300"/>
                </a:lnTo>
                <a:lnTo>
                  <a:pt x="2938602" y="4927600"/>
                </a:lnTo>
                <a:lnTo>
                  <a:pt x="2948043" y="4927600"/>
                </a:lnTo>
                <a:lnTo>
                  <a:pt x="2955340" y="4914900"/>
                </a:lnTo>
                <a:lnTo>
                  <a:pt x="2957995" y="4902200"/>
                </a:lnTo>
                <a:close/>
              </a:path>
              <a:path w="6780530" h="5854700">
                <a:moveTo>
                  <a:pt x="1965375" y="4724400"/>
                </a:moveTo>
                <a:lnTo>
                  <a:pt x="1918652" y="4724400"/>
                </a:lnTo>
                <a:lnTo>
                  <a:pt x="1940325" y="4762500"/>
                </a:lnTo>
                <a:lnTo>
                  <a:pt x="1950936" y="4787900"/>
                </a:lnTo>
                <a:lnTo>
                  <a:pt x="1961781" y="4800600"/>
                </a:lnTo>
                <a:lnTo>
                  <a:pt x="1973020" y="4826000"/>
                </a:lnTo>
                <a:lnTo>
                  <a:pt x="1986292" y="4838700"/>
                </a:lnTo>
                <a:lnTo>
                  <a:pt x="2001793" y="4851400"/>
                </a:lnTo>
                <a:lnTo>
                  <a:pt x="2019719" y="4864100"/>
                </a:lnTo>
                <a:lnTo>
                  <a:pt x="2029371" y="4864100"/>
                </a:lnTo>
                <a:lnTo>
                  <a:pt x="2027835" y="4876800"/>
                </a:lnTo>
                <a:lnTo>
                  <a:pt x="2025191" y="4889500"/>
                </a:lnTo>
                <a:lnTo>
                  <a:pt x="2021782" y="4889500"/>
                </a:lnTo>
                <a:lnTo>
                  <a:pt x="2017953" y="4902200"/>
                </a:lnTo>
                <a:lnTo>
                  <a:pt x="2003628" y="4902200"/>
                </a:lnTo>
                <a:lnTo>
                  <a:pt x="1973252" y="4927600"/>
                </a:lnTo>
                <a:lnTo>
                  <a:pt x="2047646" y="4927600"/>
                </a:lnTo>
                <a:lnTo>
                  <a:pt x="2050148" y="4914900"/>
                </a:lnTo>
                <a:lnTo>
                  <a:pt x="2054603" y="4902200"/>
                </a:lnTo>
                <a:lnTo>
                  <a:pt x="2067814" y="4864100"/>
                </a:lnTo>
                <a:lnTo>
                  <a:pt x="2060572" y="4851400"/>
                </a:lnTo>
                <a:lnTo>
                  <a:pt x="2052427" y="4851400"/>
                </a:lnTo>
                <a:lnTo>
                  <a:pt x="2042807" y="4838700"/>
                </a:lnTo>
                <a:lnTo>
                  <a:pt x="2031136" y="4826000"/>
                </a:lnTo>
                <a:lnTo>
                  <a:pt x="2019018" y="4826000"/>
                </a:lnTo>
                <a:lnTo>
                  <a:pt x="2008668" y="4813300"/>
                </a:lnTo>
                <a:lnTo>
                  <a:pt x="1985928" y="4775200"/>
                </a:lnTo>
                <a:lnTo>
                  <a:pt x="1972707" y="4749800"/>
                </a:lnTo>
                <a:lnTo>
                  <a:pt x="1965375" y="4724400"/>
                </a:lnTo>
                <a:close/>
              </a:path>
              <a:path w="6780530" h="5854700">
                <a:moveTo>
                  <a:pt x="2558669" y="4876800"/>
                </a:moveTo>
                <a:lnTo>
                  <a:pt x="2522372" y="4876800"/>
                </a:lnTo>
                <a:lnTo>
                  <a:pt x="2524887" y="4889500"/>
                </a:lnTo>
                <a:lnTo>
                  <a:pt x="2528051" y="4889500"/>
                </a:lnTo>
                <a:lnTo>
                  <a:pt x="2527507" y="4902200"/>
                </a:lnTo>
                <a:lnTo>
                  <a:pt x="2522884" y="4914900"/>
                </a:lnTo>
                <a:lnTo>
                  <a:pt x="2513812" y="4914900"/>
                </a:lnTo>
                <a:lnTo>
                  <a:pt x="2504246" y="4927600"/>
                </a:lnTo>
                <a:lnTo>
                  <a:pt x="2552065" y="4927600"/>
                </a:lnTo>
                <a:lnTo>
                  <a:pt x="2558390" y="4914900"/>
                </a:lnTo>
                <a:lnTo>
                  <a:pt x="2562023" y="4902200"/>
                </a:lnTo>
                <a:lnTo>
                  <a:pt x="2562868" y="4902200"/>
                </a:lnTo>
                <a:lnTo>
                  <a:pt x="2560828" y="4889500"/>
                </a:lnTo>
                <a:lnTo>
                  <a:pt x="2558669" y="4876800"/>
                </a:lnTo>
                <a:close/>
              </a:path>
              <a:path w="6780530" h="5854700">
                <a:moveTo>
                  <a:pt x="3623744" y="4902200"/>
                </a:moveTo>
                <a:lnTo>
                  <a:pt x="3557578" y="4902200"/>
                </a:lnTo>
                <a:lnTo>
                  <a:pt x="3552596" y="4914900"/>
                </a:lnTo>
                <a:lnTo>
                  <a:pt x="3615953" y="4914900"/>
                </a:lnTo>
                <a:lnTo>
                  <a:pt x="3623744" y="4902200"/>
                </a:lnTo>
                <a:close/>
              </a:path>
              <a:path w="6780530" h="5854700">
                <a:moveTo>
                  <a:pt x="2963557" y="4889500"/>
                </a:moveTo>
                <a:lnTo>
                  <a:pt x="2928785" y="4889500"/>
                </a:lnTo>
                <a:lnTo>
                  <a:pt x="2922486" y="4902200"/>
                </a:lnTo>
                <a:lnTo>
                  <a:pt x="2960636" y="4902200"/>
                </a:lnTo>
                <a:lnTo>
                  <a:pt x="2963557" y="4889500"/>
                </a:lnTo>
                <a:close/>
              </a:path>
              <a:path w="6780530" h="5854700">
                <a:moveTo>
                  <a:pt x="3646790" y="4889500"/>
                </a:moveTo>
                <a:lnTo>
                  <a:pt x="3571015" y="4889500"/>
                </a:lnTo>
                <a:lnTo>
                  <a:pt x="3563620" y="4902200"/>
                </a:lnTo>
                <a:lnTo>
                  <a:pt x="3639144" y="4902200"/>
                </a:lnTo>
                <a:lnTo>
                  <a:pt x="3646790" y="4889500"/>
                </a:lnTo>
                <a:close/>
              </a:path>
              <a:path w="6780530" h="5854700">
                <a:moveTo>
                  <a:pt x="2462199" y="4851400"/>
                </a:moveTo>
                <a:lnTo>
                  <a:pt x="2257526" y="4851400"/>
                </a:lnTo>
                <a:lnTo>
                  <a:pt x="2276015" y="4864100"/>
                </a:lnTo>
                <a:lnTo>
                  <a:pt x="2296545" y="4876800"/>
                </a:lnTo>
                <a:lnTo>
                  <a:pt x="2319150" y="4889500"/>
                </a:lnTo>
                <a:lnTo>
                  <a:pt x="2343861" y="4876800"/>
                </a:lnTo>
                <a:lnTo>
                  <a:pt x="2423598" y="4876800"/>
                </a:lnTo>
                <a:lnTo>
                  <a:pt x="2437514" y="4864100"/>
                </a:lnTo>
                <a:lnTo>
                  <a:pt x="2450424" y="4864100"/>
                </a:lnTo>
                <a:lnTo>
                  <a:pt x="2462199" y="4851400"/>
                </a:lnTo>
                <a:close/>
              </a:path>
              <a:path w="6780530" h="5854700">
                <a:moveTo>
                  <a:pt x="3059468" y="4787900"/>
                </a:moveTo>
                <a:lnTo>
                  <a:pt x="3017634" y="4787900"/>
                </a:lnTo>
                <a:lnTo>
                  <a:pt x="3020758" y="4800600"/>
                </a:lnTo>
                <a:lnTo>
                  <a:pt x="3027025" y="4800600"/>
                </a:lnTo>
                <a:lnTo>
                  <a:pt x="3027164" y="4813300"/>
                </a:lnTo>
                <a:lnTo>
                  <a:pt x="3021585" y="4826000"/>
                </a:lnTo>
                <a:lnTo>
                  <a:pt x="3010700" y="4826000"/>
                </a:lnTo>
                <a:lnTo>
                  <a:pt x="3004718" y="4838700"/>
                </a:lnTo>
                <a:lnTo>
                  <a:pt x="2974811" y="4838700"/>
                </a:lnTo>
                <a:lnTo>
                  <a:pt x="2959866" y="4851400"/>
                </a:lnTo>
                <a:lnTo>
                  <a:pt x="2947329" y="4864100"/>
                </a:lnTo>
                <a:lnTo>
                  <a:pt x="2937065" y="4876800"/>
                </a:lnTo>
                <a:lnTo>
                  <a:pt x="2934081" y="4876800"/>
                </a:lnTo>
                <a:lnTo>
                  <a:pt x="2931629" y="4889500"/>
                </a:lnTo>
                <a:lnTo>
                  <a:pt x="2971350" y="4889500"/>
                </a:lnTo>
                <a:lnTo>
                  <a:pt x="2981059" y="4876800"/>
                </a:lnTo>
                <a:lnTo>
                  <a:pt x="2992666" y="4864100"/>
                </a:lnTo>
                <a:lnTo>
                  <a:pt x="3024619" y="4864100"/>
                </a:lnTo>
                <a:lnTo>
                  <a:pt x="3042023" y="4851400"/>
                </a:lnTo>
                <a:lnTo>
                  <a:pt x="3055080" y="4838700"/>
                </a:lnTo>
                <a:lnTo>
                  <a:pt x="3062059" y="4813300"/>
                </a:lnTo>
                <a:lnTo>
                  <a:pt x="3061233" y="4800600"/>
                </a:lnTo>
                <a:lnTo>
                  <a:pt x="3059468" y="4787900"/>
                </a:lnTo>
                <a:close/>
              </a:path>
              <a:path w="6780530" h="5854700">
                <a:moveTo>
                  <a:pt x="3859285" y="4584700"/>
                </a:moveTo>
                <a:lnTo>
                  <a:pt x="3823576" y="4584700"/>
                </a:lnTo>
                <a:lnTo>
                  <a:pt x="3821747" y="4597400"/>
                </a:lnTo>
                <a:lnTo>
                  <a:pt x="3816729" y="4610100"/>
                </a:lnTo>
                <a:lnTo>
                  <a:pt x="3809804" y="4622800"/>
                </a:lnTo>
                <a:lnTo>
                  <a:pt x="3800768" y="4635500"/>
                </a:lnTo>
                <a:lnTo>
                  <a:pt x="3789413" y="4648200"/>
                </a:lnTo>
                <a:lnTo>
                  <a:pt x="3776191" y="4660900"/>
                </a:lnTo>
                <a:lnTo>
                  <a:pt x="3765349" y="4673600"/>
                </a:lnTo>
                <a:lnTo>
                  <a:pt x="3756723" y="4686300"/>
                </a:lnTo>
                <a:lnTo>
                  <a:pt x="3750144" y="4711700"/>
                </a:lnTo>
                <a:lnTo>
                  <a:pt x="3749268" y="4711700"/>
                </a:lnTo>
                <a:lnTo>
                  <a:pt x="3744134" y="4724400"/>
                </a:lnTo>
                <a:lnTo>
                  <a:pt x="3736959" y="4737100"/>
                </a:lnTo>
                <a:lnTo>
                  <a:pt x="3727683" y="4737100"/>
                </a:lnTo>
                <a:lnTo>
                  <a:pt x="3716248" y="4749800"/>
                </a:lnTo>
                <a:lnTo>
                  <a:pt x="3699983" y="4762500"/>
                </a:lnTo>
                <a:lnTo>
                  <a:pt x="3687013" y="4775200"/>
                </a:lnTo>
                <a:lnTo>
                  <a:pt x="3677300" y="4787900"/>
                </a:lnTo>
                <a:lnTo>
                  <a:pt x="3670808" y="4813300"/>
                </a:lnTo>
                <a:lnTo>
                  <a:pt x="3663981" y="4826000"/>
                </a:lnTo>
                <a:lnTo>
                  <a:pt x="3653521" y="4838700"/>
                </a:lnTo>
                <a:lnTo>
                  <a:pt x="3639802" y="4851400"/>
                </a:lnTo>
                <a:lnTo>
                  <a:pt x="3623195" y="4864100"/>
                </a:lnTo>
                <a:lnTo>
                  <a:pt x="3615856" y="4876800"/>
                </a:lnTo>
                <a:lnTo>
                  <a:pt x="3593782" y="4876800"/>
                </a:lnTo>
                <a:lnTo>
                  <a:pt x="3586115" y="4889500"/>
                </a:lnTo>
                <a:lnTo>
                  <a:pt x="3661638" y="4889500"/>
                </a:lnTo>
                <a:lnTo>
                  <a:pt x="3693753" y="4851400"/>
                </a:lnTo>
                <a:lnTo>
                  <a:pt x="3705975" y="4813300"/>
                </a:lnTo>
                <a:lnTo>
                  <a:pt x="3715734" y="4800600"/>
                </a:lnTo>
                <a:lnTo>
                  <a:pt x="3728740" y="4787900"/>
                </a:lnTo>
                <a:lnTo>
                  <a:pt x="3745052" y="4775200"/>
                </a:lnTo>
                <a:lnTo>
                  <a:pt x="3759804" y="4762500"/>
                </a:lnTo>
                <a:lnTo>
                  <a:pt x="3771322" y="4749800"/>
                </a:lnTo>
                <a:lnTo>
                  <a:pt x="3779249" y="4737100"/>
                </a:lnTo>
                <a:lnTo>
                  <a:pt x="3783228" y="4724400"/>
                </a:lnTo>
                <a:lnTo>
                  <a:pt x="3786081" y="4699000"/>
                </a:lnTo>
                <a:lnTo>
                  <a:pt x="3791677" y="4699000"/>
                </a:lnTo>
                <a:lnTo>
                  <a:pt x="3799859" y="4686300"/>
                </a:lnTo>
                <a:lnTo>
                  <a:pt x="3810469" y="4673600"/>
                </a:lnTo>
                <a:lnTo>
                  <a:pt x="3828667" y="4660900"/>
                </a:lnTo>
                <a:lnTo>
                  <a:pt x="3842458" y="4635500"/>
                </a:lnTo>
                <a:lnTo>
                  <a:pt x="3852071" y="4622800"/>
                </a:lnTo>
                <a:lnTo>
                  <a:pt x="3857739" y="4597400"/>
                </a:lnTo>
                <a:lnTo>
                  <a:pt x="3859285" y="4584700"/>
                </a:lnTo>
                <a:close/>
              </a:path>
              <a:path w="6780530" h="5854700">
                <a:moveTo>
                  <a:pt x="2553489" y="4864100"/>
                </a:moveTo>
                <a:lnTo>
                  <a:pt x="2515171" y="4864100"/>
                </a:lnTo>
                <a:lnTo>
                  <a:pt x="2519045" y="4876800"/>
                </a:lnTo>
                <a:lnTo>
                  <a:pt x="2556206" y="4876800"/>
                </a:lnTo>
                <a:lnTo>
                  <a:pt x="2553489" y="4864100"/>
                </a:lnTo>
                <a:close/>
              </a:path>
              <a:path w="6780530" h="5854700">
                <a:moveTo>
                  <a:pt x="2544318" y="4800600"/>
                </a:moveTo>
                <a:lnTo>
                  <a:pt x="2505595" y="4800600"/>
                </a:lnTo>
                <a:lnTo>
                  <a:pt x="2511983" y="4813300"/>
                </a:lnTo>
                <a:lnTo>
                  <a:pt x="2511615" y="4813300"/>
                </a:lnTo>
                <a:lnTo>
                  <a:pt x="2511278" y="4826000"/>
                </a:lnTo>
                <a:lnTo>
                  <a:pt x="2510751" y="4826000"/>
                </a:lnTo>
                <a:lnTo>
                  <a:pt x="2509812" y="4838700"/>
                </a:lnTo>
                <a:lnTo>
                  <a:pt x="2509038" y="4838700"/>
                </a:lnTo>
                <a:lnTo>
                  <a:pt x="2509567" y="4851400"/>
                </a:lnTo>
                <a:lnTo>
                  <a:pt x="2511558" y="4864100"/>
                </a:lnTo>
                <a:lnTo>
                  <a:pt x="2550566" y="4864100"/>
                </a:lnTo>
                <a:lnTo>
                  <a:pt x="2546565" y="4851400"/>
                </a:lnTo>
                <a:lnTo>
                  <a:pt x="2543876" y="4851400"/>
                </a:lnTo>
                <a:lnTo>
                  <a:pt x="2542869" y="4838700"/>
                </a:lnTo>
                <a:lnTo>
                  <a:pt x="2543911" y="4826000"/>
                </a:lnTo>
                <a:lnTo>
                  <a:pt x="2545064" y="4813300"/>
                </a:lnTo>
                <a:lnTo>
                  <a:pt x="2544318" y="4800600"/>
                </a:lnTo>
                <a:close/>
              </a:path>
              <a:path w="6780530" h="5854700">
                <a:moveTo>
                  <a:pt x="2226144" y="4787900"/>
                </a:moveTo>
                <a:lnTo>
                  <a:pt x="2161552" y="4787900"/>
                </a:lnTo>
                <a:lnTo>
                  <a:pt x="2170085" y="4800600"/>
                </a:lnTo>
                <a:lnTo>
                  <a:pt x="2180715" y="4813300"/>
                </a:lnTo>
                <a:lnTo>
                  <a:pt x="2193447" y="4826000"/>
                </a:lnTo>
                <a:lnTo>
                  <a:pt x="2237817" y="4826000"/>
                </a:lnTo>
                <a:lnTo>
                  <a:pt x="2243747" y="4838700"/>
                </a:lnTo>
                <a:lnTo>
                  <a:pt x="2248357" y="4838700"/>
                </a:lnTo>
                <a:lnTo>
                  <a:pt x="2252916" y="4851400"/>
                </a:lnTo>
                <a:lnTo>
                  <a:pt x="2297722" y="4851400"/>
                </a:lnTo>
                <a:lnTo>
                  <a:pt x="2285328" y="4838700"/>
                </a:lnTo>
                <a:lnTo>
                  <a:pt x="2274722" y="4826000"/>
                </a:lnTo>
                <a:lnTo>
                  <a:pt x="2270848" y="4813300"/>
                </a:lnTo>
                <a:lnTo>
                  <a:pt x="2261476" y="4813300"/>
                </a:lnTo>
                <a:lnTo>
                  <a:pt x="2253843" y="4800600"/>
                </a:lnTo>
                <a:lnTo>
                  <a:pt x="2236185" y="4800600"/>
                </a:lnTo>
                <a:lnTo>
                  <a:pt x="2226144" y="4787900"/>
                </a:lnTo>
                <a:close/>
              </a:path>
              <a:path w="6780530" h="5854700">
                <a:moveTo>
                  <a:pt x="2474795" y="4838700"/>
                </a:moveTo>
                <a:lnTo>
                  <a:pt x="2400922" y="4838700"/>
                </a:lnTo>
                <a:lnTo>
                  <a:pt x="2382833" y="4851400"/>
                </a:lnTo>
                <a:lnTo>
                  <a:pt x="2468724" y="4851400"/>
                </a:lnTo>
                <a:lnTo>
                  <a:pt x="2474795" y="4838700"/>
                </a:lnTo>
                <a:close/>
              </a:path>
              <a:path w="6780530" h="5854700">
                <a:moveTo>
                  <a:pt x="2493911" y="4813300"/>
                </a:moveTo>
                <a:lnTo>
                  <a:pt x="2458389" y="4813300"/>
                </a:lnTo>
                <a:lnTo>
                  <a:pt x="2446803" y="4826000"/>
                </a:lnTo>
                <a:lnTo>
                  <a:pt x="2433351" y="4838700"/>
                </a:lnTo>
                <a:lnTo>
                  <a:pt x="2480612" y="4838700"/>
                </a:lnTo>
                <a:lnTo>
                  <a:pt x="2486380" y="4826000"/>
                </a:lnTo>
                <a:lnTo>
                  <a:pt x="2490724" y="4826000"/>
                </a:lnTo>
                <a:lnTo>
                  <a:pt x="2493911" y="4813300"/>
                </a:lnTo>
                <a:close/>
              </a:path>
              <a:path w="6780530" h="5854700">
                <a:moveTo>
                  <a:pt x="2540647" y="4775200"/>
                </a:moveTo>
                <a:lnTo>
                  <a:pt x="2482748" y="4775200"/>
                </a:lnTo>
                <a:lnTo>
                  <a:pt x="2470683" y="4787900"/>
                </a:lnTo>
                <a:lnTo>
                  <a:pt x="2466682" y="4800600"/>
                </a:lnTo>
                <a:lnTo>
                  <a:pt x="2462936" y="4813300"/>
                </a:lnTo>
                <a:lnTo>
                  <a:pt x="2498267" y="4813300"/>
                </a:lnTo>
                <a:lnTo>
                  <a:pt x="2501315" y="4800600"/>
                </a:lnTo>
                <a:lnTo>
                  <a:pt x="2542704" y="4800600"/>
                </a:lnTo>
                <a:lnTo>
                  <a:pt x="2541257" y="4787900"/>
                </a:lnTo>
                <a:lnTo>
                  <a:pt x="2540647" y="4775200"/>
                </a:lnTo>
                <a:close/>
              </a:path>
              <a:path w="6780530" h="5854700">
                <a:moveTo>
                  <a:pt x="1543411" y="4483100"/>
                </a:moveTo>
                <a:lnTo>
                  <a:pt x="1504331" y="4483100"/>
                </a:lnTo>
                <a:lnTo>
                  <a:pt x="1485620" y="4495800"/>
                </a:lnTo>
                <a:lnTo>
                  <a:pt x="1479981" y="4495800"/>
                </a:lnTo>
                <a:lnTo>
                  <a:pt x="1474952" y="4508500"/>
                </a:lnTo>
                <a:lnTo>
                  <a:pt x="1528467" y="4508500"/>
                </a:lnTo>
                <a:lnTo>
                  <a:pt x="1538468" y="4521200"/>
                </a:lnTo>
                <a:lnTo>
                  <a:pt x="1547291" y="4521200"/>
                </a:lnTo>
                <a:lnTo>
                  <a:pt x="1559500" y="4533900"/>
                </a:lnTo>
                <a:lnTo>
                  <a:pt x="1572714" y="4546600"/>
                </a:lnTo>
                <a:lnTo>
                  <a:pt x="1586818" y="4559300"/>
                </a:lnTo>
                <a:lnTo>
                  <a:pt x="1601698" y="4572000"/>
                </a:lnTo>
                <a:lnTo>
                  <a:pt x="1613346" y="4572000"/>
                </a:lnTo>
                <a:lnTo>
                  <a:pt x="1613634" y="4584700"/>
                </a:lnTo>
                <a:lnTo>
                  <a:pt x="1610868" y="4597400"/>
                </a:lnTo>
                <a:lnTo>
                  <a:pt x="1599870" y="4622800"/>
                </a:lnTo>
                <a:lnTo>
                  <a:pt x="1585572" y="4635500"/>
                </a:lnTo>
                <a:lnTo>
                  <a:pt x="1566841" y="4660900"/>
                </a:lnTo>
                <a:lnTo>
                  <a:pt x="1542542" y="4673600"/>
                </a:lnTo>
                <a:lnTo>
                  <a:pt x="1528770" y="4673600"/>
                </a:lnTo>
                <a:lnTo>
                  <a:pt x="1516846" y="4686300"/>
                </a:lnTo>
                <a:lnTo>
                  <a:pt x="1506680" y="4699000"/>
                </a:lnTo>
                <a:lnTo>
                  <a:pt x="1498180" y="4711700"/>
                </a:lnTo>
                <a:lnTo>
                  <a:pt x="1488563" y="4737100"/>
                </a:lnTo>
                <a:lnTo>
                  <a:pt x="1492262" y="4762500"/>
                </a:lnTo>
                <a:lnTo>
                  <a:pt x="1508125" y="4787900"/>
                </a:lnTo>
                <a:lnTo>
                  <a:pt x="1534998" y="4800600"/>
                </a:lnTo>
                <a:lnTo>
                  <a:pt x="1608780" y="4800600"/>
                </a:lnTo>
                <a:lnTo>
                  <a:pt x="1601371" y="4787900"/>
                </a:lnTo>
                <a:lnTo>
                  <a:pt x="1592396" y="4787900"/>
                </a:lnTo>
                <a:lnTo>
                  <a:pt x="1582280" y="4775200"/>
                </a:lnTo>
                <a:lnTo>
                  <a:pt x="1539074" y="4775200"/>
                </a:lnTo>
                <a:lnTo>
                  <a:pt x="1527462" y="4762500"/>
                </a:lnTo>
                <a:lnTo>
                  <a:pt x="1521109" y="4749800"/>
                </a:lnTo>
                <a:lnTo>
                  <a:pt x="1520563" y="4737100"/>
                </a:lnTo>
                <a:lnTo>
                  <a:pt x="1526374" y="4724400"/>
                </a:lnTo>
                <a:lnTo>
                  <a:pt x="1533404" y="4711700"/>
                </a:lnTo>
                <a:lnTo>
                  <a:pt x="1541286" y="4711700"/>
                </a:lnTo>
                <a:lnTo>
                  <a:pt x="1550236" y="4699000"/>
                </a:lnTo>
                <a:lnTo>
                  <a:pt x="1560474" y="4699000"/>
                </a:lnTo>
                <a:lnTo>
                  <a:pt x="1581605" y="4686300"/>
                </a:lnTo>
                <a:lnTo>
                  <a:pt x="1599479" y="4673600"/>
                </a:lnTo>
                <a:lnTo>
                  <a:pt x="1614424" y="4660900"/>
                </a:lnTo>
                <a:lnTo>
                  <a:pt x="1626768" y="4635500"/>
                </a:lnTo>
                <a:lnTo>
                  <a:pt x="1631432" y="4622800"/>
                </a:lnTo>
                <a:lnTo>
                  <a:pt x="1635928" y="4622800"/>
                </a:lnTo>
                <a:lnTo>
                  <a:pt x="1640209" y="4610100"/>
                </a:lnTo>
                <a:lnTo>
                  <a:pt x="1644230" y="4597400"/>
                </a:lnTo>
                <a:lnTo>
                  <a:pt x="1648011" y="4584700"/>
                </a:lnTo>
                <a:lnTo>
                  <a:pt x="1647545" y="4572000"/>
                </a:lnTo>
                <a:lnTo>
                  <a:pt x="1616417" y="4533900"/>
                </a:lnTo>
                <a:lnTo>
                  <a:pt x="1580525" y="4508500"/>
                </a:lnTo>
                <a:lnTo>
                  <a:pt x="1543411" y="4483100"/>
                </a:lnTo>
                <a:close/>
              </a:path>
              <a:path w="6780530" h="5854700">
                <a:moveTo>
                  <a:pt x="2185797" y="4762500"/>
                </a:moveTo>
                <a:lnTo>
                  <a:pt x="2146134" y="4762500"/>
                </a:lnTo>
                <a:lnTo>
                  <a:pt x="2150681" y="4775200"/>
                </a:lnTo>
                <a:lnTo>
                  <a:pt x="2153414" y="4775200"/>
                </a:lnTo>
                <a:lnTo>
                  <a:pt x="2156017" y="4787900"/>
                </a:lnTo>
                <a:lnTo>
                  <a:pt x="2197068" y="4787900"/>
                </a:lnTo>
                <a:lnTo>
                  <a:pt x="2191180" y="4775200"/>
                </a:lnTo>
                <a:lnTo>
                  <a:pt x="2185797" y="4762500"/>
                </a:lnTo>
                <a:close/>
              </a:path>
              <a:path w="6780530" h="5854700">
                <a:moveTo>
                  <a:pt x="3147783" y="4495800"/>
                </a:moveTo>
                <a:lnTo>
                  <a:pt x="3036890" y="4495800"/>
                </a:lnTo>
                <a:lnTo>
                  <a:pt x="3029463" y="4508500"/>
                </a:lnTo>
                <a:lnTo>
                  <a:pt x="3025368" y="4521200"/>
                </a:lnTo>
                <a:lnTo>
                  <a:pt x="3023427" y="4533900"/>
                </a:lnTo>
                <a:lnTo>
                  <a:pt x="3021637" y="4546600"/>
                </a:lnTo>
                <a:lnTo>
                  <a:pt x="3019796" y="4559300"/>
                </a:lnTo>
                <a:lnTo>
                  <a:pt x="3017697" y="4572000"/>
                </a:lnTo>
                <a:lnTo>
                  <a:pt x="3012370" y="4610100"/>
                </a:lnTo>
                <a:lnTo>
                  <a:pt x="3006923" y="4635500"/>
                </a:lnTo>
                <a:lnTo>
                  <a:pt x="2994469" y="4711700"/>
                </a:lnTo>
                <a:lnTo>
                  <a:pt x="2992628" y="4711700"/>
                </a:lnTo>
                <a:lnTo>
                  <a:pt x="2991269" y="4724400"/>
                </a:lnTo>
                <a:lnTo>
                  <a:pt x="2990001" y="4737100"/>
                </a:lnTo>
                <a:lnTo>
                  <a:pt x="2992812" y="4749800"/>
                </a:lnTo>
                <a:lnTo>
                  <a:pt x="2999709" y="4775200"/>
                </a:lnTo>
                <a:lnTo>
                  <a:pt x="3010700" y="4787900"/>
                </a:lnTo>
                <a:lnTo>
                  <a:pt x="3054654" y="4787900"/>
                </a:lnTo>
                <a:lnTo>
                  <a:pt x="3050501" y="4775200"/>
                </a:lnTo>
                <a:lnTo>
                  <a:pt x="3039427" y="4775200"/>
                </a:lnTo>
                <a:lnTo>
                  <a:pt x="3035084" y="4762500"/>
                </a:lnTo>
                <a:lnTo>
                  <a:pt x="3028833" y="4749800"/>
                </a:lnTo>
                <a:lnTo>
                  <a:pt x="3025286" y="4737100"/>
                </a:lnTo>
                <a:lnTo>
                  <a:pt x="3024157" y="4724400"/>
                </a:lnTo>
                <a:lnTo>
                  <a:pt x="3025165" y="4711700"/>
                </a:lnTo>
                <a:lnTo>
                  <a:pt x="3032451" y="4673600"/>
                </a:lnTo>
                <a:lnTo>
                  <a:pt x="3041013" y="4622800"/>
                </a:lnTo>
                <a:lnTo>
                  <a:pt x="3051077" y="4584700"/>
                </a:lnTo>
                <a:lnTo>
                  <a:pt x="3062871" y="4533900"/>
                </a:lnTo>
                <a:lnTo>
                  <a:pt x="3066262" y="4533900"/>
                </a:lnTo>
                <a:lnTo>
                  <a:pt x="3068104" y="4521200"/>
                </a:lnTo>
                <a:lnTo>
                  <a:pt x="3128683" y="4521200"/>
                </a:lnTo>
                <a:lnTo>
                  <a:pt x="3134664" y="4508500"/>
                </a:lnTo>
                <a:lnTo>
                  <a:pt x="3142799" y="4508500"/>
                </a:lnTo>
                <a:lnTo>
                  <a:pt x="3147783" y="4495800"/>
                </a:lnTo>
                <a:close/>
              </a:path>
              <a:path w="6780530" h="5854700">
                <a:moveTo>
                  <a:pt x="4250381" y="4483100"/>
                </a:moveTo>
                <a:lnTo>
                  <a:pt x="4210595" y="4483100"/>
                </a:lnTo>
                <a:lnTo>
                  <a:pt x="4214144" y="4495800"/>
                </a:lnTo>
                <a:lnTo>
                  <a:pt x="4217833" y="4495800"/>
                </a:lnTo>
                <a:lnTo>
                  <a:pt x="4221759" y="4508500"/>
                </a:lnTo>
                <a:lnTo>
                  <a:pt x="4230407" y="4521200"/>
                </a:lnTo>
                <a:lnTo>
                  <a:pt x="4237451" y="4533900"/>
                </a:lnTo>
                <a:lnTo>
                  <a:pt x="4242203" y="4546600"/>
                </a:lnTo>
                <a:lnTo>
                  <a:pt x="4243971" y="4572000"/>
                </a:lnTo>
                <a:lnTo>
                  <a:pt x="4245421" y="4584700"/>
                </a:lnTo>
                <a:lnTo>
                  <a:pt x="4250081" y="4597400"/>
                </a:lnTo>
                <a:lnTo>
                  <a:pt x="4258564" y="4610100"/>
                </a:lnTo>
                <a:lnTo>
                  <a:pt x="4271479" y="4622800"/>
                </a:lnTo>
                <a:lnTo>
                  <a:pt x="4277804" y="4635500"/>
                </a:lnTo>
                <a:lnTo>
                  <a:pt x="4280382" y="4635500"/>
                </a:lnTo>
                <a:lnTo>
                  <a:pt x="4280585" y="4648200"/>
                </a:lnTo>
                <a:lnTo>
                  <a:pt x="4281276" y="4673600"/>
                </a:lnTo>
                <a:lnTo>
                  <a:pt x="4281462" y="4686300"/>
                </a:lnTo>
                <a:lnTo>
                  <a:pt x="4281601" y="4699000"/>
                </a:lnTo>
                <a:lnTo>
                  <a:pt x="4281131" y="4699000"/>
                </a:lnTo>
                <a:lnTo>
                  <a:pt x="4281258" y="4711700"/>
                </a:lnTo>
                <a:lnTo>
                  <a:pt x="4283360" y="4724400"/>
                </a:lnTo>
                <a:lnTo>
                  <a:pt x="4288959" y="4737100"/>
                </a:lnTo>
                <a:lnTo>
                  <a:pt x="4297909" y="4762500"/>
                </a:lnTo>
                <a:lnTo>
                  <a:pt x="4310062" y="4775200"/>
                </a:lnTo>
                <a:lnTo>
                  <a:pt x="4323423" y="4775200"/>
                </a:lnTo>
                <a:lnTo>
                  <a:pt x="4336599" y="4787900"/>
                </a:lnTo>
                <a:lnTo>
                  <a:pt x="4350346" y="4787900"/>
                </a:lnTo>
                <a:lnTo>
                  <a:pt x="4365421" y="4775200"/>
                </a:lnTo>
                <a:lnTo>
                  <a:pt x="4381389" y="4762500"/>
                </a:lnTo>
                <a:lnTo>
                  <a:pt x="4397228" y="4762500"/>
                </a:lnTo>
                <a:lnTo>
                  <a:pt x="4412980" y="4749800"/>
                </a:lnTo>
                <a:lnTo>
                  <a:pt x="4330397" y="4749800"/>
                </a:lnTo>
                <a:lnTo>
                  <a:pt x="4322846" y="4737100"/>
                </a:lnTo>
                <a:lnTo>
                  <a:pt x="4318365" y="4724400"/>
                </a:lnTo>
                <a:lnTo>
                  <a:pt x="4316247" y="4711700"/>
                </a:lnTo>
                <a:lnTo>
                  <a:pt x="4315746" y="4711700"/>
                </a:lnTo>
                <a:lnTo>
                  <a:pt x="4315725" y="4699000"/>
                </a:lnTo>
                <a:lnTo>
                  <a:pt x="4316183" y="4686300"/>
                </a:lnTo>
                <a:lnTo>
                  <a:pt x="4316196" y="4673600"/>
                </a:lnTo>
                <a:lnTo>
                  <a:pt x="4315540" y="4660900"/>
                </a:lnTo>
                <a:lnTo>
                  <a:pt x="4313778" y="4648200"/>
                </a:lnTo>
                <a:lnTo>
                  <a:pt x="4310468" y="4635500"/>
                </a:lnTo>
                <a:lnTo>
                  <a:pt x="4307461" y="4622800"/>
                </a:lnTo>
                <a:lnTo>
                  <a:pt x="4303915" y="4610100"/>
                </a:lnTo>
                <a:lnTo>
                  <a:pt x="4299503" y="4610100"/>
                </a:lnTo>
                <a:lnTo>
                  <a:pt x="4293895" y="4597400"/>
                </a:lnTo>
                <a:lnTo>
                  <a:pt x="4285956" y="4597400"/>
                </a:lnTo>
                <a:lnTo>
                  <a:pt x="4280455" y="4584700"/>
                </a:lnTo>
                <a:lnTo>
                  <a:pt x="4277207" y="4572000"/>
                </a:lnTo>
                <a:lnTo>
                  <a:pt x="4276026" y="4559300"/>
                </a:lnTo>
                <a:lnTo>
                  <a:pt x="4275721" y="4546600"/>
                </a:lnTo>
                <a:lnTo>
                  <a:pt x="4275083" y="4546600"/>
                </a:lnTo>
                <a:lnTo>
                  <a:pt x="4274240" y="4533900"/>
                </a:lnTo>
                <a:lnTo>
                  <a:pt x="4273321" y="4533900"/>
                </a:lnTo>
                <a:lnTo>
                  <a:pt x="4271308" y="4521200"/>
                </a:lnTo>
                <a:lnTo>
                  <a:pt x="4268101" y="4508500"/>
                </a:lnTo>
                <a:lnTo>
                  <a:pt x="4263495" y="4508500"/>
                </a:lnTo>
                <a:lnTo>
                  <a:pt x="4257281" y="4495800"/>
                </a:lnTo>
                <a:lnTo>
                  <a:pt x="4250381" y="4483100"/>
                </a:lnTo>
                <a:close/>
              </a:path>
              <a:path w="6780530" h="5854700">
                <a:moveTo>
                  <a:pt x="2180780" y="4749800"/>
                </a:moveTo>
                <a:lnTo>
                  <a:pt x="2103411" y="4749800"/>
                </a:lnTo>
                <a:lnTo>
                  <a:pt x="2141245" y="4762500"/>
                </a:lnTo>
                <a:lnTo>
                  <a:pt x="2182876" y="4762500"/>
                </a:lnTo>
                <a:lnTo>
                  <a:pt x="2180780" y="4749800"/>
                </a:lnTo>
                <a:close/>
              </a:path>
              <a:path w="6780530" h="5854700">
                <a:moveTo>
                  <a:pt x="2118820" y="4724400"/>
                </a:moveTo>
                <a:lnTo>
                  <a:pt x="2005317" y="4724400"/>
                </a:lnTo>
                <a:lnTo>
                  <a:pt x="2070725" y="4749800"/>
                </a:lnTo>
                <a:lnTo>
                  <a:pt x="2174504" y="4749800"/>
                </a:lnTo>
                <a:lnTo>
                  <a:pt x="2166570" y="4737100"/>
                </a:lnTo>
                <a:lnTo>
                  <a:pt x="2131954" y="4737100"/>
                </a:lnTo>
                <a:lnTo>
                  <a:pt x="2118820" y="4724400"/>
                </a:lnTo>
                <a:close/>
              </a:path>
              <a:path w="6780530" h="5854700">
                <a:moveTo>
                  <a:pt x="4457883" y="4711700"/>
                </a:moveTo>
                <a:lnTo>
                  <a:pt x="4400067" y="4711700"/>
                </a:lnTo>
                <a:lnTo>
                  <a:pt x="4386318" y="4724400"/>
                </a:lnTo>
                <a:lnTo>
                  <a:pt x="4372143" y="4737100"/>
                </a:lnTo>
                <a:lnTo>
                  <a:pt x="4357344" y="4749800"/>
                </a:lnTo>
                <a:lnTo>
                  <a:pt x="4412980" y="4749800"/>
                </a:lnTo>
                <a:lnTo>
                  <a:pt x="4428731" y="4737100"/>
                </a:lnTo>
                <a:lnTo>
                  <a:pt x="4438507" y="4737100"/>
                </a:lnTo>
                <a:lnTo>
                  <a:pt x="4457883" y="4711700"/>
                </a:lnTo>
                <a:close/>
              </a:path>
              <a:path w="6780530" h="5854700">
                <a:moveTo>
                  <a:pt x="2033251" y="4699000"/>
                </a:moveTo>
                <a:lnTo>
                  <a:pt x="1928152" y="4699000"/>
                </a:lnTo>
                <a:lnTo>
                  <a:pt x="1921027" y="4711700"/>
                </a:lnTo>
                <a:lnTo>
                  <a:pt x="1918652" y="4711700"/>
                </a:lnTo>
                <a:lnTo>
                  <a:pt x="1918919" y="4724400"/>
                </a:lnTo>
                <a:lnTo>
                  <a:pt x="2093214" y="4724400"/>
                </a:lnTo>
                <a:lnTo>
                  <a:pt x="2053245" y="4711700"/>
                </a:lnTo>
                <a:lnTo>
                  <a:pt x="2033251" y="4699000"/>
                </a:lnTo>
                <a:close/>
              </a:path>
              <a:path w="6780530" h="5854700">
                <a:moveTo>
                  <a:pt x="4500691" y="4686300"/>
                </a:moveTo>
                <a:lnTo>
                  <a:pt x="4433576" y="4686300"/>
                </a:lnTo>
                <a:lnTo>
                  <a:pt x="4411238" y="4711700"/>
                </a:lnTo>
                <a:lnTo>
                  <a:pt x="4467580" y="4711700"/>
                </a:lnTo>
                <a:lnTo>
                  <a:pt x="4483936" y="4699000"/>
                </a:lnTo>
                <a:lnTo>
                  <a:pt x="4500691" y="4686300"/>
                </a:lnTo>
                <a:close/>
              </a:path>
              <a:path w="6780530" h="5854700">
                <a:moveTo>
                  <a:pt x="2011845" y="4673600"/>
                </a:moveTo>
                <a:lnTo>
                  <a:pt x="1954959" y="4673600"/>
                </a:lnTo>
                <a:lnTo>
                  <a:pt x="1948008" y="4686300"/>
                </a:lnTo>
                <a:lnTo>
                  <a:pt x="1933663" y="4699000"/>
                </a:lnTo>
                <a:lnTo>
                  <a:pt x="2008314" y="4699000"/>
                </a:lnTo>
                <a:lnTo>
                  <a:pt x="2003628" y="4686300"/>
                </a:lnTo>
                <a:lnTo>
                  <a:pt x="2006815" y="4686300"/>
                </a:lnTo>
                <a:lnTo>
                  <a:pt x="2011845" y="4673600"/>
                </a:lnTo>
                <a:close/>
              </a:path>
              <a:path w="6780530" h="5854700">
                <a:moveTo>
                  <a:pt x="4579251" y="4648200"/>
                </a:moveTo>
                <a:lnTo>
                  <a:pt x="4509693" y="4648200"/>
                </a:lnTo>
                <a:lnTo>
                  <a:pt x="4492265" y="4660900"/>
                </a:lnTo>
                <a:lnTo>
                  <a:pt x="4475743" y="4660900"/>
                </a:lnTo>
                <a:lnTo>
                  <a:pt x="4459998" y="4673600"/>
                </a:lnTo>
                <a:lnTo>
                  <a:pt x="4444898" y="4686300"/>
                </a:lnTo>
                <a:lnTo>
                  <a:pt x="4517838" y="4686300"/>
                </a:lnTo>
                <a:lnTo>
                  <a:pt x="4546519" y="4673600"/>
                </a:lnTo>
                <a:lnTo>
                  <a:pt x="4557493" y="4660900"/>
                </a:lnTo>
                <a:lnTo>
                  <a:pt x="4579251" y="4648200"/>
                </a:lnTo>
                <a:close/>
              </a:path>
              <a:path w="6780530" h="5854700">
                <a:moveTo>
                  <a:pt x="2094764" y="4559300"/>
                </a:moveTo>
                <a:lnTo>
                  <a:pt x="2060367" y="4559300"/>
                </a:lnTo>
                <a:lnTo>
                  <a:pt x="2058174" y="4584700"/>
                </a:lnTo>
                <a:lnTo>
                  <a:pt x="2055690" y="4597400"/>
                </a:lnTo>
                <a:lnTo>
                  <a:pt x="2054404" y="4610100"/>
                </a:lnTo>
                <a:lnTo>
                  <a:pt x="2053005" y="4622800"/>
                </a:lnTo>
                <a:lnTo>
                  <a:pt x="2051646" y="4635500"/>
                </a:lnTo>
                <a:lnTo>
                  <a:pt x="2023872" y="4635500"/>
                </a:lnTo>
                <a:lnTo>
                  <a:pt x="2005524" y="4648200"/>
                </a:lnTo>
                <a:lnTo>
                  <a:pt x="1989059" y="4648200"/>
                </a:lnTo>
                <a:lnTo>
                  <a:pt x="1974392" y="4660900"/>
                </a:lnTo>
                <a:lnTo>
                  <a:pt x="1961438" y="4673600"/>
                </a:lnTo>
                <a:lnTo>
                  <a:pt x="2061159" y="4673600"/>
                </a:lnTo>
                <a:lnTo>
                  <a:pt x="2070452" y="4660900"/>
                </a:lnTo>
                <a:lnTo>
                  <a:pt x="2077083" y="4660900"/>
                </a:lnTo>
                <a:lnTo>
                  <a:pt x="2081530" y="4648200"/>
                </a:lnTo>
                <a:lnTo>
                  <a:pt x="2085520" y="4635500"/>
                </a:lnTo>
                <a:lnTo>
                  <a:pt x="2089127" y="4622800"/>
                </a:lnTo>
                <a:lnTo>
                  <a:pt x="2091892" y="4597400"/>
                </a:lnTo>
                <a:lnTo>
                  <a:pt x="2093353" y="4584700"/>
                </a:lnTo>
                <a:lnTo>
                  <a:pt x="2093728" y="4584700"/>
                </a:lnTo>
                <a:lnTo>
                  <a:pt x="2094182" y="4572000"/>
                </a:lnTo>
                <a:lnTo>
                  <a:pt x="2094764" y="4559300"/>
                </a:lnTo>
                <a:close/>
              </a:path>
              <a:path w="6780530" h="5854700">
                <a:moveTo>
                  <a:pt x="4643080" y="4622800"/>
                </a:moveTo>
                <a:lnTo>
                  <a:pt x="4546864" y="4622800"/>
                </a:lnTo>
                <a:lnTo>
                  <a:pt x="4535982" y="4635500"/>
                </a:lnTo>
                <a:lnTo>
                  <a:pt x="4529899" y="4648200"/>
                </a:lnTo>
                <a:lnTo>
                  <a:pt x="4601441" y="4648200"/>
                </a:lnTo>
                <a:lnTo>
                  <a:pt x="4612948" y="4635500"/>
                </a:lnTo>
                <a:lnTo>
                  <a:pt x="4637190" y="4635500"/>
                </a:lnTo>
                <a:lnTo>
                  <a:pt x="4643080" y="4622800"/>
                </a:lnTo>
                <a:close/>
              </a:path>
              <a:path w="6780530" h="5854700">
                <a:moveTo>
                  <a:pt x="4668430" y="4610100"/>
                </a:moveTo>
                <a:lnTo>
                  <a:pt x="4570994" y="4610100"/>
                </a:lnTo>
                <a:lnTo>
                  <a:pt x="4558426" y="4622800"/>
                </a:lnTo>
                <a:lnTo>
                  <a:pt x="4648606" y="4622800"/>
                </a:lnTo>
                <a:lnTo>
                  <a:pt x="4668430" y="4610100"/>
                </a:lnTo>
                <a:close/>
              </a:path>
              <a:path w="6780530" h="5854700">
                <a:moveTo>
                  <a:pt x="4731346" y="4584700"/>
                </a:moveTo>
                <a:lnTo>
                  <a:pt x="4655743" y="4584700"/>
                </a:lnTo>
                <a:lnTo>
                  <a:pt x="4639247" y="4597400"/>
                </a:lnTo>
                <a:lnTo>
                  <a:pt x="4622050" y="4597400"/>
                </a:lnTo>
                <a:lnTo>
                  <a:pt x="4603987" y="4610100"/>
                </a:lnTo>
                <a:lnTo>
                  <a:pt x="4688905" y="4610100"/>
                </a:lnTo>
                <a:lnTo>
                  <a:pt x="4709915" y="4597400"/>
                </a:lnTo>
                <a:lnTo>
                  <a:pt x="4731346" y="4584700"/>
                </a:lnTo>
                <a:close/>
              </a:path>
              <a:path w="6780530" h="5854700">
                <a:moveTo>
                  <a:pt x="4009148" y="4445000"/>
                </a:moveTo>
                <a:lnTo>
                  <a:pt x="3949984" y="4445000"/>
                </a:lnTo>
                <a:lnTo>
                  <a:pt x="3954819" y="4457700"/>
                </a:lnTo>
                <a:lnTo>
                  <a:pt x="3958818" y="4457700"/>
                </a:lnTo>
                <a:lnTo>
                  <a:pt x="3962288" y="4470400"/>
                </a:lnTo>
                <a:lnTo>
                  <a:pt x="3960447" y="4483100"/>
                </a:lnTo>
                <a:lnTo>
                  <a:pt x="3953867" y="4495800"/>
                </a:lnTo>
                <a:lnTo>
                  <a:pt x="3907062" y="4495800"/>
                </a:lnTo>
                <a:lnTo>
                  <a:pt x="3898322" y="4508500"/>
                </a:lnTo>
                <a:lnTo>
                  <a:pt x="3870849" y="4508500"/>
                </a:lnTo>
                <a:lnTo>
                  <a:pt x="3855280" y="4521200"/>
                </a:lnTo>
                <a:lnTo>
                  <a:pt x="3843099" y="4533900"/>
                </a:lnTo>
                <a:lnTo>
                  <a:pt x="3834511" y="4546600"/>
                </a:lnTo>
                <a:lnTo>
                  <a:pt x="3832364" y="4559300"/>
                </a:lnTo>
                <a:lnTo>
                  <a:pt x="3830369" y="4559300"/>
                </a:lnTo>
                <a:lnTo>
                  <a:pt x="3828476" y="4572000"/>
                </a:lnTo>
                <a:lnTo>
                  <a:pt x="3824795" y="4584700"/>
                </a:lnTo>
                <a:lnTo>
                  <a:pt x="3861196" y="4584700"/>
                </a:lnTo>
                <a:lnTo>
                  <a:pt x="3863350" y="4572000"/>
                </a:lnTo>
                <a:lnTo>
                  <a:pt x="3865626" y="4559300"/>
                </a:lnTo>
                <a:lnTo>
                  <a:pt x="3869874" y="4546600"/>
                </a:lnTo>
                <a:lnTo>
                  <a:pt x="3876303" y="4546600"/>
                </a:lnTo>
                <a:lnTo>
                  <a:pt x="3884899" y="4533900"/>
                </a:lnTo>
                <a:lnTo>
                  <a:pt x="3960543" y="4533900"/>
                </a:lnTo>
                <a:lnTo>
                  <a:pt x="3977743" y="4521200"/>
                </a:lnTo>
                <a:lnTo>
                  <a:pt x="3989249" y="4508500"/>
                </a:lnTo>
                <a:lnTo>
                  <a:pt x="3997528" y="4483100"/>
                </a:lnTo>
                <a:lnTo>
                  <a:pt x="3999230" y="4483100"/>
                </a:lnTo>
                <a:lnTo>
                  <a:pt x="4000665" y="4470400"/>
                </a:lnTo>
                <a:lnTo>
                  <a:pt x="4004805" y="4457700"/>
                </a:lnTo>
                <a:lnTo>
                  <a:pt x="4009148" y="4445000"/>
                </a:lnTo>
                <a:close/>
              </a:path>
              <a:path w="6780530" h="5854700">
                <a:moveTo>
                  <a:pt x="5169939" y="3759200"/>
                </a:moveTo>
                <a:lnTo>
                  <a:pt x="5052771" y="3759200"/>
                </a:lnTo>
                <a:lnTo>
                  <a:pt x="5135029" y="3797300"/>
                </a:lnTo>
                <a:lnTo>
                  <a:pt x="5139082" y="3810000"/>
                </a:lnTo>
                <a:lnTo>
                  <a:pt x="5141822" y="3822700"/>
                </a:lnTo>
                <a:lnTo>
                  <a:pt x="5143949" y="3835400"/>
                </a:lnTo>
                <a:lnTo>
                  <a:pt x="5146167" y="3848100"/>
                </a:lnTo>
                <a:lnTo>
                  <a:pt x="5147778" y="3860800"/>
                </a:lnTo>
                <a:lnTo>
                  <a:pt x="5149588" y="3860800"/>
                </a:lnTo>
                <a:lnTo>
                  <a:pt x="5151948" y="3873500"/>
                </a:lnTo>
                <a:lnTo>
                  <a:pt x="5155209" y="3886200"/>
                </a:lnTo>
                <a:lnTo>
                  <a:pt x="5165639" y="3911600"/>
                </a:lnTo>
                <a:lnTo>
                  <a:pt x="5172440" y="3937000"/>
                </a:lnTo>
                <a:lnTo>
                  <a:pt x="5176312" y="3962400"/>
                </a:lnTo>
                <a:lnTo>
                  <a:pt x="5177955" y="3987800"/>
                </a:lnTo>
                <a:lnTo>
                  <a:pt x="5178282" y="4000500"/>
                </a:lnTo>
                <a:lnTo>
                  <a:pt x="5178357" y="4025900"/>
                </a:lnTo>
                <a:lnTo>
                  <a:pt x="5178479" y="4051300"/>
                </a:lnTo>
                <a:lnTo>
                  <a:pt x="5178564" y="4064000"/>
                </a:lnTo>
                <a:lnTo>
                  <a:pt x="5178801" y="4064000"/>
                </a:lnTo>
                <a:lnTo>
                  <a:pt x="5179193" y="4076700"/>
                </a:lnTo>
                <a:lnTo>
                  <a:pt x="5179746" y="4089400"/>
                </a:lnTo>
                <a:lnTo>
                  <a:pt x="5180469" y="4102100"/>
                </a:lnTo>
                <a:lnTo>
                  <a:pt x="5180213" y="4114800"/>
                </a:lnTo>
                <a:lnTo>
                  <a:pt x="5176502" y="4127500"/>
                </a:lnTo>
                <a:lnTo>
                  <a:pt x="5169070" y="4140200"/>
                </a:lnTo>
                <a:lnTo>
                  <a:pt x="5157647" y="4140200"/>
                </a:lnTo>
                <a:lnTo>
                  <a:pt x="5141648" y="4152900"/>
                </a:lnTo>
                <a:lnTo>
                  <a:pt x="5128279" y="4165600"/>
                </a:lnTo>
                <a:lnTo>
                  <a:pt x="5117214" y="4178300"/>
                </a:lnTo>
                <a:lnTo>
                  <a:pt x="5108130" y="4203700"/>
                </a:lnTo>
                <a:lnTo>
                  <a:pt x="5102114" y="4216400"/>
                </a:lnTo>
                <a:lnTo>
                  <a:pt x="5094901" y="4229100"/>
                </a:lnTo>
                <a:lnTo>
                  <a:pt x="5086543" y="4229100"/>
                </a:lnTo>
                <a:lnTo>
                  <a:pt x="5077091" y="4241800"/>
                </a:lnTo>
                <a:lnTo>
                  <a:pt x="5065286" y="4254500"/>
                </a:lnTo>
                <a:lnTo>
                  <a:pt x="5053264" y="4267200"/>
                </a:lnTo>
                <a:lnTo>
                  <a:pt x="5041117" y="4267200"/>
                </a:lnTo>
                <a:lnTo>
                  <a:pt x="5028933" y="4279900"/>
                </a:lnTo>
                <a:lnTo>
                  <a:pt x="5019443" y="4279900"/>
                </a:lnTo>
                <a:lnTo>
                  <a:pt x="5000320" y="4305300"/>
                </a:lnTo>
                <a:lnTo>
                  <a:pt x="4991023" y="4305300"/>
                </a:lnTo>
                <a:lnTo>
                  <a:pt x="4978060" y="4318000"/>
                </a:lnTo>
                <a:lnTo>
                  <a:pt x="4967862" y="4330700"/>
                </a:lnTo>
                <a:lnTo>
                  <a:pt x="4960973" y="4343400"/>
                </a:lnTo>
                <a:lnTo>
                  <a:pt x="4957940" y="4368800"/>
                </a:lnTo>
                <a:lnTo>
                  <a:pt x="4956181" y="4381500"/>
                </a:lnTo>
                <a:lnTo>
                  <a:pt x="4952087" y="4381500"/>
                </a:lnTo>
                <a:lnTo>
                  <a:pt x="4945776" y="4394200"/>
                </a:lnTo>
                <a:lnTo>
                  <a:pt x="4937366" y="4394200"/>
                </a:lnTo>
                <a:lnTo>
                  <a:pt x="4884218" y="4445000"/>
                </a:lnTo>
                <a:lnTo>
                  <a:pt x="4839690" y="4495800"/>
                </a:lnTo>
                <a:lnTo>
                  <a:pt x="4832240" y="4508500"/>
                </a:lnTo>
                <a:lnTo>
                  <a:pt x="4823723" y="4508500"/>
                </a:lnTo>
                <a:lnTo>
                  <a:pt x="4814087" y="4521200"/>
                </a:lnTo>
                <a:lnTo>
                  <a:pt x="4803279" y="4521200"/>
                </a:lnTo>
                <a:lnTo>
                  <a:pt x="4684877" y="4572000"/>
                </a:lnTo>
                <a:lnTo>
                  <a:pt x="4669824" y="4572000"/>
                </a:lnTo>
                <a:lnTo>
                  <a:pt x="4662596" y="4584700"/>
                </a:lnTo>
                <a:lnTo>
                  <a:pt x="4750118" y="4584700"/>
                </a:lnTo>
                <a:lnTo>
                  <a:pt x="4787591" y="4572000"/>
                </a:lnTo>
                <a:lnTo>
                  <a:pt x="4806327" y="4559300"/>
                </a:lnTo>
                <a:lnTo>
                  <a:pt x="4855899" y="4559300"/>
                </a:lnTo>
                <a:lnTo>
                  <a:pt x="4872823" y="4508500"/>
                </a:lnTo>
                <a:lnTo>
                  <a:pt x="4903927" y="4470400"/>
                </a:lnTo>
                <a:lnTo>
                  <a:pt x="4927966" y="4445000"/>
                </a:lnTo>
                <a:lnTo>
                  <a:pt x="4940147" y="4445000"/>
                </a:lnTo>
                <a:lnTo>
                  <a:pt x="4946525" y="4432300"/>
                </a:lnTo>
                <a:lnTo>
                  <a:pt x="4959680" y="4432300"/>
                </a:lnTo>
                <a:lnTo>
                  <a:pt x="4966093" y="4419600"/>
                </a:lnTo>
                <a:lnTo>
                  <a:pt x="4977165" y="4406900"/>
                </a:lnTo>
                <a:lnTo>
                  <a:pt x="4985581" y="4394200"/>
                </a:lnTo>
                <a:lnTo>
                  <a:pt x="4990978" y="4381500"/>
                </a:lnTo>
                <a:lnTo>
                  <a:pt x="4992992" y="4368800"/>
                </a:lnTo>
                <a:lnTo>
                  <a:pt x="4994224" y="4356100"/>
                </a:lnTo>
                <a:lnTo>
                  <a:pt x="4997538" y="4356100"/>
                </a:lnTo>
                <a:lnTo>
                  <a:pt x="5002672" y="4343400"/>
                </a:lnTo>
                <a:lnTo>
                  <a:pt x="5009362" y="4330700"/>
                </a:lnTo>
                <a:lnTo>
                  <a:pt x="5019806" y="4330700"/>
                </a:lnTo>
                <a:lnTo>
                  <a:pt x="5030354" y="4318000"/>
                </a:lnTo>
                <a:lnTo>
                  <a:pt x="5041004" y="4318000"/>
                </a:lnTo>
                <a:lnTo>
                  <a:pt x="5051755" y="4305300"/>
                </a:lnTo>
                <a:lnTo>
                  <a:pt x="5062608" y="4292600"/>
                </a:lnTo>
                <a:lnTo>
                  <a:pt x="5084630" y="4279900"/>
                </a:lnTo>
                <a:lnTo>
                  <a:pt x="5095570" y="4267200"/>
                </a:lnTo>
                <a:lnTo>
                  <a:pt x="5110142" y="4254500"/>
                </a:lnTo>
                <a:lnTo>
                  <a:pt x="5122825" y="4241800"/>
                </a:lnTo>
                <a:lnTo>
                  <a:pt x="5133358" y="4229100"/>
                </a:lnTo>
                <a:lnTo>
                  <a:pt x="5141480" y="4216400"/>
                </a:lnTo>
                <a:lnTo>
                  <a:pt x="5146708" y="4203700"/>
                </a:lnTo>
                <a:lnTo>
                  <a:pt x="5153431" y="4191000"/>
                </a:lnTo>
                <a:lnTo>
                  <a:pt x="5161668" y="4191000"/>
                </a:lnTo>
                <a:lnTo>
                  <a:pt x="5171440" y="4178300"/>
                </a:lnTo>
                <a:lnTo>
                  <a:pt x="5194248" y="4152900"/>
                </a:lnTo>
                <a:lnTo>
                  <a:pt x="5208771" y="4127500"/>
                </a:lnTo>
                <a:lnTo>
                  <a:pt x="5215770" y="4102100"/>
                </a:lnTo>
                <a:lnTo>
                  <a:pt x="5216004" y="4076700"/>
                </a:lnTo>
                <a:lnTo>
                  <a:pt x="5214714" y="4064000"/>
                </a:lnTo>
                <a:lnTo>
                  <a:pt x="5211825" y="4038600"/>
                </a:lnTo>
                <a:lnTo>
                  <a:pt x="5210492" y="4025900"/>
                </a:lnTo>
                <a:lnTo>
                  <a:pt x="5210004" y="4025900"/>
                </a:lnTo>
                <a:lnTo>
                  <a:pt x="5209681" y="4013200"/>
                </a:lnTo>
                <a:lnTo>
                  <a:pt x="5209408" y="4000500"/>
                </a:lnTo>
                <a:lnTo>
                  <a:pt x="5310416" y="4000500"/>
                </a:lnTo>
                <a:lnTo>
                  <a:pt x="5323443" y="3987800"/>
                </a:lnTo>
                <a:lnTo>
                  <a:pt x="5248195" y="3987800"/>
                </a:lnTo>
                <a:lnTo>
                  <a:pt x="5242174" y="3975100"/>
                </a:lnTo>
                <a:lnTo>
                  <a:pt x="5232781" y="3975100"/>
                </a:lnTo>
                <a:lnTo>
                  <a:pt x="5231079" y="3962400"/>
                </a:lnTo>
                <a:lnTo>
                  <a:pt x="5213600" y="3937000"/>
                </a:lnTo>
                <a:lnTo>
                  <a:pt x="5198854" y="3911600"/>
                </a:lnTo>
                <a:lnTo>
                  <a:pt x="5187739" y="3873500"/>
                </a:lnTo>
                <a:lnTo>
                  <a:pt x="5181155" y="3848100"/>
                </a:lnTo>
                <a:lnTo>
                  <a:pt x="5176476" y="3810000"/>
                </a:lnTo>
                <a:lnTo>
                  <a:pt x="5171592" y="3771900"/>
                </a:lnTo>
                <a:lnTo>
                  <a:pt x="5169939" y="3759200"/>
                </a:lnTo>
                <a:close/>
              </a:path>
              <a:path w="6780530" h="5854700">
                <a:moveTo>
                  <a:pt x="1351330" y="4521200"/>
                </a:moveTo>
                <a:lnTo>
                  <a:pt x="1316545" y="4521200"/>
                </a:lnTo>
                <a:lnTo>
                  <a:pt x="1317296" y="4533900"/>
                </a:lnTo>
                <a:lnTo>
                  <a:pt x="1318545" y="4546600"/>
                </a:lnTo>
                <a:lnTo>
                  <a:pt x="1319339" y="4559300"/>
                </a:lnTo>
                <a:lnTo>
                  <a:pt x="1321255" y="4572000"/>
                </a:lnTo>
                <a:lnTo>
                  <a:pt x="1359535" y="4572000"/>
                </a:lnTo>
                <a:lnTo>
                  <a:pt x="1368106" y="4559300"/>
                </a:lnTo>
                <a:lnTo>
                  <a:pt x="1376184" y="4559300"/>
                </a:lnTo>
                <a:lnTo>
                  <a:pt x="1386799" y="4546600"/>
                </a:lnTo>
                <a:lnTo>
                  <a:pt x="1475648" y="4546600"/>
                </a:lnTo>
                <a:lnTo>
                  <a:pt x="1490776" y="4533900"/>
                </a:lnTo>
                <a:lnTo>
                  <a:pt x="1353502" y="4533900"/>
                </a:lnTo>
                <a:lnTo>
                  <a:pt x="1351330" y="4521200"/>
                </a:lnTo>
                <a:close/>
              </a:path>
              <a:path w="6780530" h="5854700">
                <a:moveTo>
                  <a:pt x="2224316" y="4356100"/>
                </a:moveTo>
                <a:lnTo>
                  <a:pt x="2175344" y="4356100"/>
                </a:lnTo>
                <a:lnTo>
                  <a:pt x="2171611" y="4368800"/>
                </a:lnTo>
                <a:lnTo>
                  <a:pt x="2161102" y="4381500"/>
                </a:lnTo>
                <a:lnTo>
                  <a:pt x="2154710" y="4394200"/>
                </a:lnTo>
                <a:lnTo>
                  <a:pt x="2152676" y="4406900"/>
                </a:lnTo>
                <a:lnTo>
                  <a:pt x="2155240" y="4419600"/>
                </a:lnTo>
                <a:lnTo>
                  <a:pt x="2158040" y="4432300"/>
                </a:lnTo>
                <a:lnTo>
                  <a:pt x="2159808" y="4445000"/>
                </a:lnTo>
                <a:lnTo>
                  <a:pt x="2160225" y="4457700"/>
                </a:lnTo>
                <a:lnTo>
                  <a:pt x="2158974" y="4470400"/>
                </a:lnTo>
                <a:lnTo>
                  <a:pt x="2158288" y="4470400"/>
                </a:lnTo>
                <a:lnTo>
                  <a:pt x="2157006" y="4483100"/>
                </a:lnTo>
                <a:lnTo>
                  <a:pt x="2141402" y="4483100"/>
                </a:lnTo>
                <a:lnTo>
                  <a:pt x="2134271" y="4495800"/>
                </a:lnTo>
                <a:lnTo>
                  <a:pt x="2098040" y="4495800"/>
                </a:lnTo>
                <a:lnTo>
                  <a:pt x="2066503" y="4533900"/>
                </a:lnTo>
                <a:lnTo>
                  <a:pt x="2061501" y="4559300"/>
                </a:lnTo>
                <a:lnTo>
                  <a:pt x="2095525" y="4559300"/>
                </a:lnTo>
                <a:lnTo>
                  <a:pt x="2097768" y="4546600"/>
                </a:lnTo>
                <a:lnTo>
                  <a:pt x="2102165" y="4533900"/>
                </a:lnTo>
                <a:lnTo>
                  <a:pt x="2121141" y="4533900"/>
                </a:lnTo>
                <a:lnTo>
                  <a:pt x="2132522" y="4521200"/>
                </a:lnTo>
                <a:lnTo>
                  <a:pt x="2166378" y="4521200"/>
                </a:lnTo>
                <a:lnTo>
                  <a:pt x="2181452" y="4508500"/>
                </a:lnTo>
                <a:lnTo>
                  <a:pt x="2189121" y="4508500"/>
                </a:lnTo>
                <a:lnTo>
                  <a:pt x="2192346" y="4495800"/>
                </a:lnTo>
                <a:lnTo>
                  <a:pt x="2194090" y="4483100"/>
                </a:lnTo>
                <a:lnTo>
                  <a:pt x="2194295" y="4470400"/>
                </a:lnTo>
                <a:lnTo>
                  <a:pt x="2193196" y="4457700"/>
                </a:lnTo>
                <a:lnTo>
                  <a:pt x="2191423" y="4445000"/>
                </a:lnTo>
                <a:lnTo>
                  <a:pt x="2189607" y="4432300"/>
                </a:lnTo>
                <a:lnTo>
                  <a:pt x="2188514" y="4419600"/>
                </a:lnTo>
                <a:lnTo>
                  <a:pt x="2187359" y="4419600"/>
                </a:lnTo>
                <a:lnTo>
                  <a:pt x="2188044" y="4406900"/>
                </a:lnTo>
                <a:lnTo>
                  <a:pt x="2189884" y="4394200"/>
                </a:lnTo>
                <a:lnTo>
                  <a:pt x="2193597" y="4394200"/>
                </a:lnTo>
                <a:lnTo>
                  <a:pt x="2199221" y="4381500"/>
                </a:lnTo>
                <a:lnTo>
                  <a:pt x="2206790" y="4381500"/>
                </a:lnTo>
                <a:lnTo>
                  <a:pt x="2209990" y="4368800"/>
                </a:lnTo>
                <a:lnTo>
                  <a:pt x="2222411" y="4368800"/>
                </a:lnTo>
                <a:lnTo>
                  <a:pt x="2224316" y="4356100"/>
                </a:lnTo>
                <a:close/>
              </a:path>
              <a:path w="6780530" h="5854700">
                <a:moveTo>
                  <a:pt x="1496148" y="4521200"/>
                </a:moveTo>
                <a:lnTo>
                  <a:pt x="1368983" y="4521200"/>
                </a:lnTo>
                <a:lnTo>
                  <a:pt x="1361922" y="4533900"/>
                </a:lnTo>
                <a:lnTo>
                  <a:pt x="1490776" y="4533900"/>
                </a:lnTo>
                <a:lnTo>
                  <a:pt x="1496148" y="4521200"/>
                </a:lnTo>
                <a:close/>
              </a:path>
              <a:path w="6780530" h="5854700">
                <a:moveTo>
                  <a:pt x="1247369" y="4457700"/>
                </a:moveTo>
                <a:lnTo>
                  <a:pt x="1206030" y="4457700"/>
                </a:lnTo>
                <a:lnTo>
                  <a:pt x="1220987" y="4483100"/>
                </a:lnTo>
                <a:lnTo>
                  <a:pt x="1227335" y="4495800"/>
                </a:lnTo>
                <a:lnTo>
                  <a:pt x="1233817" y="4508500"/>
                </a:lnTo>
                <a:lnTo>
                  <a:pt x="1242452" y="4521200"/>
                </a:lnTo>
                <a:lnTo>
                  <a:pt x="1258170" y="4521200"/>
                </a:lnTo>
                <a:lnTo>
                  <a:pt x="1272463" y="4508500"/>
                </a:lnTo>
                <a:lnTo>
                  <a:pt x="1298486" y="4508500"/>
                </a:lnTo>
                <a:lnTo>
                  <a:pt x="1305064" y="4495800"/>
                </a:lnTo>
                <a:lnTo>
                  <a:pt x="1340000" y="4495800"/>
                </a:lnTo>
                <a:lnTo>
                  <a:pt x="1336852" y="4483100"/>
                </a:lnTo>
                <a:lnTo>
                  <a:pt x="1260919" y="4483100"/>
                </a:lnTo>
                <a:lnTo>
                  <a:pt x="1257858" y="4470400"/>
                </a:lnTo>
                <a:lnTo>
                  <a:pt x="1252016" y="4470400"/>
                </a:lnTo>
                <a:lnTo>
                  <a:pt x="1247369" y="4457700"/>
                </a:lnTo>
                <a:close/>
              </a:path>
              <a:path w="6780530" h="5854700">
                <a:moveTo>
                  <a:pt x="1345294" y="4508500"/>
                </a:moveTo>
                <a:lnTo>
                  <a:pt x="1313357" y="4508500"/>
                </a:lnTo>
                <a:lnTo>
                  <a:pt x="1314856" y="4521200"/>
                </a:lnTo>
                <a:lnTo>
                  <a:pt x="1347863" y="4521200"/>
                </a:lnTo>
                <a:lnTo>
                  <a:pt x="1345294" y="4508500"/>
                </a:lnTo>
                <a:close/>
              </a:path>
              <a:path w="6780530" h="5854700">
                <a:moveTo>
                  <a:pt x="1434604" y="4508500"/>
                </a:moveTo>
                <a:lnTo>
                  <a:pt x="1388399" y="4508500"/>
                </a:lnTo>
                <a:lnTo>
                  <a:pt x="1376464" y="4521200"/>
                </a:lnTo>
                <a:lnTo>
                  <a:pt x="1443870" y="4521200"/>
                </a:lnTo>
                <a:lnTo>
                  <a:pt x="1434604" y="4508500"/>
                </a:lnTo>
                <a:close/>
              </a:path>
              <a:path w="6780530" h="5854700">
                <a:moveTo>
                  <a:pt x="1517841" y="4508500"/>
                </a:moveTo>
                <a:lnTo>
                  <a:pt x="1461225" y="4508500"/>
                </a:lnTo>
                <a:lnTo>
                  <a:pt x="1452733" y="4521200"/>
                </a:lnTo>
                <a:lnTo>
                  <a:pt x="1507147" y="4521200"/>
                </a:lnTo>
                <a:lnTo>
                  <a:pt x="1517841" y="4508500"/>
                </a:lnTo>
                <a:close/>
              </a:path>
              <a:path w="6780530" h="5854700">
                <a:moveTo>
                  <a:pt x="1340000" y="4495800"/>
                </a:moveTo>
                <a:lnTo>
                  <a:pt x="1305064" y="4495800"/>
                </a:lnTo>
                <a:lnTo>
                  <a:pt x="1311109" y="4508500"/>
                </a:lnTo>
                <a:lnTo>
                  <a:pt x="1342744" y="4508500"/>
                </a:lnTo>
                <a:lnTo>
                  <a:pt x="1340000" y="4495800"/>
                </a:lnTo>
                <a:close/>
              </a:path>
              <a:path w="6780530" h="5854700">
                <a:moveTo>
                  <a:pt x="3146005" y="4470400"/>
                </a:moveTo>
                <a:lnTo>
                  <a:pt x="3107499" y="4470400"/>
                </a:lnTo>
                <a:lnTo>
                  <a:pt x="3108109" y="4483100"/>
                </a:lnTo>
                <a:lnTo>
                  <a:pt x="3069299" y="4483100"/>
                </a:lnTo>
                <a:lnTo>
                  <a:pt x="3060700" y="4495800"/>
                </a:lnTo>
                <a:lnTo>
                  <a:pt x="3149520" y="4495800"/>
                </a:lnTo>
                <a:lnTo>
                  <a:pt x="3147910" y="4483100"/>
                </a:lnTo>
                <a:lnTo>
                  <a:pt x="3146005" y="4470400"/>
                </a:lnTo>
                <a:close/>
              </a:path>
              <a:path w="6780530" h="5854700">
                <a:moveTo>
                  <a:pt x="1322924" y="4470400"/>
                </a:moveTo>
                <a:lnTo>
                  <a:pt x="1275118" y="4470400"/>
                </a:lnTo>
                <a:lnTo>
                  <a:pt x="1268666" y="4483100"/>
                </a:lnTo>
                <a:lnTo>
                  <a:pt x="1330758" y="4483100"/>
                </a:lnTo>
                <a:lnTo>
                  <a:pt x="1322924" y="4470400"/>
                </a:lnTo>
                <a:close/>
              </a:path>
              <a:path w="6780530" h="5854700">
                <a:moveTo>
                  <a:pt x="4237113" y="4445000"/>
                </a:moveTo>
                <a:lnTo>
                  <a:pt x="4190174" y="4445000"/>
                </a:lnTo>
                <a:lnTo>
                  <a:pt x="4196626" y="4457700"/>
                </a:lnTo>
                <a:lnTo>
                  <a:pt x="4202671" y="4470400"/>
                </a:lnTo>
                <a:lnTo>
                  <a:pt x="4204500" y="4470400"/>
                </a:lnTo>
                <a:lnTo>
                  <a:pt x="4207090" y="4483100"/>
                </a:lnTo>
                <a:lnTo>
                  <a:pt x="4245125" y="4483100"/>
                </a:lnTo>
                <a:lnTo>
                  <a:pt x="4241448" y="4470400"/>
                </a:lnTo>
                <a:lnTo>
                  <a:pt x="4239285" y="4457700"/>
                </a:lnTo>
                <a:lnTo>
                  <a:pt x="4238802" y="4457700"/>
                </a:lnTo>
                <a:lnTo>
                  <a:pt x="4237113" y="4445000"/>
                </a:lnTo>
                <a:close/>
              </a:path>
              <a:path w="6780530" h="5854700">
                <a:moveTo>
                  <a:pt x="3075165" y="4216400"/>
                </a:moveTo>
                <a:lnTo>
                  <a:pt x="3037528" y="4216400"/>
                </a:lnTo>
                <a:lnTo>
                  <a:pt x="3038892" y="4229100"/>
                </a:lnTo>
                <a:lnTo>
                  <a:pt x="3043377" y="4241800"/>
                </a:lnTo>
                <a:lnTo>
                  <a:pt x="3045955" y="4241800"/>
                </a:lnTo>
                <a:lnTo>
                  <a:pt x="3054201" y="4254500"/>
                </a:lnTo>
                <a:lnTo>
                  <a:pt x="3057356" y="4267200"/>
                </a:lnTo>
                <a:lnTo>
                  <a:pt x="3056678" y="4279900"/>
                </a:lnTo>
                <a:lnTo>
                  <a:pt x="3053422" y="4292600"/>
                </a:lnTo>
                <a:lnTo>
                  <a:pt x="3049257" y="4305300"/>
                </a:lnTo>
                <a:lnTo>
                  <a:pt x="3045518" y="4318000"/>
                </a:lnTo>
                <a:lnTo>
                  <a:pt x="3042201" y="4330700"/>
                </a:lnTo>
                <a:lnTo>
                  <a:pt x="3039300" y="4343400"/>
                </a:lnTo>
                <a:lnTo>
                  <a:pt x="3037509" y="4368800"/>
                </a:lnTo>
                <a:lnTo>
                  <a:pt x="3041437" y="4381500"/>
                </a:lnTo>
                <a:lnTo>
                  <a:pt x="3051123" y="4406900"/>
                </a:lnTo>
                <a:lnTo>
                  <a:pt x="3066605" y="4419600"/>
                </a:lnTo>
                <a:lnTo>
                  <a:pt x="3077942" y="4432300"/>
                </a:lnTo>
                <a:lnTo>
                  <a:pt x="3088047" y="4445000"/>
                </a:lnTo>
                <a:lnTo>
                  <a:pt x="3097264" y="4457700"/>
                </a:lnTo>
                <a:lnTo>
                  <a:pt x="3105937" y="4470400"/>
                </a:lnTo>
                <a:lnTo>
                  <a:pt x="3143224" y="4470400"/>
                </a:lnTo>
                <a:lnTo>
                  <a:pt x="3139833" y="4457700"/>
                </a:lnTo>
                <a:lnTo>
                  <a:pt x="3128814" y="4445000"/>
                </a:lnTo>
                <a:lnTo>
                  <a:pt x="3117267" y="4432300"/>
                </a:lnTo>
                <a:lnTo>
                  <a:pt x="3104741" y="4419600"/>
                </a:lnTo>
                <a:lnTo>
                  <a:pt x="3090786" y="4394200"/>
                </a:lnTo>
                <a:lnTo>
                  <a:pt x="3078852" y="4381500"/>
                </a:lnTo>
                <a:lnTo>
                  <a:pt x="3072182" y="4368800"/>
                </a:lnTo>
                <a:lnTo>
                  <a:pt x="3070467" y="4356100"/>
                </a:lnTo>
                <a:lnTo>
                  <a:pt x="3073400" y="4330700"/>
                </a:lnTo>
                <a:lnTo>
                  <a:pt x="3078957" y="4318000"/>
                </a:lnTo>
                <a:lnTo>
                  <a:pt x="3081927" y="4305300"/>
                </a:lnTo>
                <a:lnTo>
                  <a:pt x="3085287" y="4292600"/>
                </a:lnTo>
                <a:lnTo>
                  <a:pt x="3090145" y="4279900"/>
                </a:lnTo>
                <a:lnTo>
                  <a:pt x="3090895" y="4254500"/>
                </a:lnTo>
                <a:lnTo>
                  <a:pt x="3086971" y="4241800"/>
                </a:lnTo>
                <a:lnTo>
                  <a:pt x="3077806" y="4229100"/>
                </a:lnTo>
                <a:lnTo>
                  <a:pt x="3075914" y="4229100"/>
                </a:lnTo>
                <a:lnTo>
                  <a:pt x="3075165" y="4216400"/>
                </a:lnTo>
                <a:close/>
              </a:path>
              <a:path w="6780530" h="5854700">
                <a:moveTo>
                  <a:pt x="5857292" y="4457700"/>
                </a:moveTo>
                <a:lnTo>
                  <a:pt x="5820771" y="4457700"/>
                </a:lnTo>
                <a:lnTo>
                  <a:pt x="5830789" y="4470400"/>
                </a:lnTo>
                <a:lnTo>
                  <a:pt x="5849887" y="4470400"/>
                </a:lnTo>
                <a:lnTo>
                  <a:pt x="5857292" y="4457700"/>
                </a:lnTo>
                <a:close/>
              </a:path>
              <a:path w="6780530" h="5854700">
                <a:moveTo>
                  <a:pt x="1238350" y="4445000"/>
                </a:moveTo>
                <a:lnTo>
                  <a:pt x="1196594" y="4445000"/>
                </a:lnTo>
                <a:lnTo>
                  <a:pt x="1203921" y="4457700"/>
                </a:lnTo>
                <a:lnTo>
                  <a:pt x="1242841" y="4457700"/>
                </a:lnTo>
                <a:lnTo>
                  <a:pt x="1238350" y="4445000"/>
                </a:lnTo>
                <a:close/>
              </a:path>
              <a:path w="6780530" h="5854700">
                <a:moveTo>
                  <a:pt x="4190174" y="4445000"/>
                </a:moveTo>
                <a:lnTo>
                  <a:pt x="4080675" y="4445000"/>
                </a:lnTo>
                <a:lnTo>
                  <a:pt x="4099620" y="4457700"/>
                </a:lnTo>
                <a:lnTo>
                  <a:pt x="4181475" y="4457700"/>
                </a:lnTo>
                <a:lnTo>
                  <a:pt x="4190174" y="4445000"/>
                </a:lnTo>
                <a:close/>
              </a:path>
              <a:path w="6780530" h="5854700">
                <a:moveTo>
                  <a:pt x="5913926" y="4445000"/>
                </a:moveTo>
                <a:lnTo>
                  <a:pt x="5806211" y="4445000"/>
                </a:lnTo>
                <a:lnTo>
                  <a:pt x="5812526" y="4457700"/>
                </a:lnTo>
                <a:lnTo>
                  <a:pt x="5892738" y="4457700"/>
                </a:lnTo>
                <a:lnTo>
                  <a:pt x="5913926" y="4445000"/>
                </a:lnTo>
                <a:close/>
              </a:path>
              <a:path w="6780530" h="5854700">
                <a:moveTo>
                  <a:pt x="6242088" y="4292600"/>
                </a:moveTo>
                <a:lnTo>
                  <a:pt x="6134312" y="4292600"/>
                </a:lnTo>
                <a:lnTo>
                  <a:pt x="6123292" y="4305300"/>
                </a:lnTo>
                <a:lnTo>
                  <a:pt x="6113252" y="4330700"/>
                </a:lnTo>
                <a:lnTo>
                  <a:pt x="6103273" y="4343400"/>
                </a:lnTo>
                <a:lnTo>
                  <a:pt x="6093167" y="4356100"/>
                </a:lnTo>
                <a:lnTo>
                  <a:pt x="6082741" y="4368800"/>
                </a:lnTo>
                <a:lnTo>
                  <a:pt x="6066316" y="4394200"/>
                </a:lnTo>
                <a:lnTo>
                  <a:pt x="6046968" y="4406900"/>
                </a:lnTo>
                <a:lnTo>
                  <a:pt x="6024805" y="4419600"/>
                </a:lnTo>
                <a:lnTo>
                  <a:pt x="5871210" y="4419600"/>
                </a:lnTo>
                <a:lnTo>
                  <a:pt x="5865037" y="4432300"/>
                </a:lnTo>
                <a:lnTo>
                  <a:pt x="5800745" y="4432300"/>
                </a:lnTo>
                <a:lnTo>
                  <a:pt x="5803332" y="4445000"/>
                </a:lnTo>
                <a:lnTo>
                  <a:pt x="5935342" y="4445000"/>
                </a:lnTo>
                <a:lnTo>
                  <a:pt x="5957011" y="4457700"/>
                </a:lnTo>
                <a:lnTo>
                  <a:pt x="6015291" y="4457700"/>
                </a:lnTo>
                <a:lnTo>
                  <a:pt x="6042872" y="4445000"/>
                </a:lnTo>
                <a:lnTo>
                  <a:pt x="6089806" y="4419600"/>
                </a:lnTo>
                <a:lnTo>
                  <a:pt x="6117320" y="4381500"/>
                </a:lnTo>
                <a:lnTo>
                  <a:pt x="6132375" y="4356100"/>
                </a:lnTo>
                <a:lnTo>
                  <a:pt x="6143775" y="4343400"/>
                </a:lnTo>
                <a:lnTo>
                  <a:pt x="6147763" y="4330700"/>
                </a:lnTo>
                <a:lnTo>
                  <a:pt x="6156439" y="4318000"/>
                </a:lnTo>
                <a:lnTo>
                  <a:pt x="6228918" y="4318000"/>
                </a:lnTo>
                <a:lnTo>
                  <a:pt x="6231026" y="4305300"/>
                </a:lnTo>
                <a:lnTo>
                  <a:pt x="6234010" y="4305300"/>
                </a:lnTo>
                <a:lnTo>
                  <a:pt x="6242088" y="4292600"/>
                </a:lnTo>
                <a:close/>
              </a:path>
              <a:path w="6780530" h="5854700">
                <a:moveTo>
                  <a:pt x="1230490" y="4432300"/>
                </a:moveTo>
                <a:lnTo>
                  <a:pt x="1072661" y="4432300"/>
                </a:lnTo>
                <a:lnTo>
                  <a:pt x="1090051" y="4445000"/>
                </a:lnTo>
                <a:lnTo>
                  <a:pt x="1233817" y="4445000"/>
                </a:lnTo>
                <a:lnTo>
                  <a:pt x="1230490" y="4432300"/>
                </a:lnTo>
                <a:close/>
              </a:path>
              <a:path w="6780530" h="5854700">
                <a:moveTo>
                  <a:pt x="4024597" y="4432300"/>
                </a:moveTo>
                <a:lnTo>
                  <a:pt x="3919538" y="4432300"/>
                </a:lnTo>
                <a:lnTo>
                  <a:pt x="3931804" y="4445000"/>
                </a:lnTo>
                <a:lnTo>
                  <a:pt x="4015536" y="4445000"/>
                </a:lnTo>
                <a:lnTo>
                  <a:pt x="4024597" y="4432300"/>
                </a:lnTo>
                <a:close/>
              </a:path>
              <a:path w="6780530" h="5854700">
                <a:moveTo>
                  <a:pt x="4225189" y="4432300"/>
                </a:moveTo>
                <a:lnTo>
                  <a:pt x="4055135" y="4432300"/>
                </a:lnTo>
                <a:lnTo>
                  <a:pt x="4061240" y="4445000"/>
                </a:lnTo>
                <a:lnTo>
                  <a:pt x="4231103" y="4445000"/>
                </a:lnTo>
                <a:lnTo>
                  <a:pt x="4225189" y="4432300"/>
                </a:lnTo>
                <a:close/>
              </a:path>
              <a:path w="6780530" h="5854700">
                <a:moveTo>
                  <a:pt x="925703" y="4419600"/>
                </a:moveTo>
                <a:lnTo>
                  <a:pt x="914488" y="4419600"/>
                </a:lnTo>
                <a:lnTo>
                  <a:pt x="919111" y="4432300"/>
                </a:lnTo>
                <a:lnTo>
                  <a:pt x="925703" y="4419600"/>
                </a:lnTo>
                <a:close/>
              </a:path>
              <a:path w="6780530" h="5854700">
                <a:moveTo>
                  <a:pt x="1223416" y="4419600"/>
                </a:moveTo>
                <a:lnTo>
                  <a:pt x="1037920" y="4419600"/>
                </a:lnTo>
                <a:lnTo>
                  <a:pt x="1055270" y="4432300"/>
                </a:lnTo>
                <a:lnTo>
                  <a:pt x="1227023" y="4432300"/>
                </a:lnTo>
                <a:lnTo>
                  <a:pt x="1223416" y="4419600"/>
                </a:lnTo>
                <a:close/>
              </a:path>
              <a:path w="6780530" h="5854700">
                <a:moveTo>
                  <a:pt x="3928851" y="4216400"/>
                </a:moveTo>
                <a:lnTo>
                  <a:pt x="3840563" y="4216400"/>
                </a:lnTo>
                <a:lnTo>
                  <a:pt x="3855707" y="4229100"/>
                </a:lnTo>
                <a:lnTo>
                  <a:pt x="3878465" y="4229100"/>
                </a:lnTo>
                <a:lnTo>
                  <a:pt x="3888932" y="4241800"/>
                </a:lnTo>
                <a:lnTo>
                  <a:pt x="3905788" y="4241800"/>
                </a:lnTo>
                <a:lnTo>
                  <a:pt x="3912019" y="4254500"/>
                </a:lnTo>
                <a:lnTo>
                  <a:pt x="3915689" y="4267200"/>
                </a:lnTo>
                <a:lnTo>
                  <a:pt x="3920032" y="4267200"/>
                </a:lnTo>
                <a:lnTo>
                  <a:pt x="3924719" y="4279900"/>
                </a:lnTo>
                <a:lnTo>
                  <a:pt x="3929341" y="4279900"/>
                </a:lnTo>
                <a:lnTo>
                  <a:pt x="3934764" y="4292600"/>
                </a:lnTo>
                <a:lnTo>
                  <a:pt x="3937901" y="4292600"/>
                </a:lnTo>
                <a:lnTo>
                  <a:pt x="3925140" y="4305300"/>
                </a:lnTo>
                <a:lnTo>
                  <a:pt x="3914581" y="4318000"/>
                </a:lnTo>
                <a:lnTo>
                  <a:pt x="3905779" y="4330700"/>
                </a:lnTo>
                <a:lnTo>
                  <a:pt x="3898290" y="4343400"/>
                </a:lnTo>
                <a:lnTo>
                  <a:pt x="3893572" y="4356100"/>
                </a:lnTo>
                <a:lnTo>
                  <a:pt x="3888563" y="4368800"/>
                </a:lnTo>
                <a:lnTo>
                  <a:pt x="3883376" y="4368800"/>
                </a:lnTo>
                <a:lnTo>
                  <a:pt x="3878122" y="4381500"/>
                </a:lnTo>
                <a:lnTo>
                  <a:pt x="3873052" y="4394200"/>
                </a:lnTo>
                <a:lnTo>
                  <a:pt x="3873244" y="4406900"/>
                </a:lnTo>
                <a:lnTo>
                  <a:pt x="3878710" y="4419600"/>
                </a:lnTo>
                <a:lnTo>
                  <a:pt x="3889463" y="4432300"/>
                </a:lnTo>
                <a:lnTo>
                  <a:pt x="4217850" y="4432300"/>
                </a:lnTo>
                <a:lnTo>
                  <a:pt x="4209059" y="4419600"/>
                </a:lnTo>
                <a:lnTo>
                  <a:pt x="3960563" y="4419600"/>
                </a:lnTo>
                <a:lnTo>
                  <a:pt x="3944189" y="4406900"/>
                </a:lnTo>
                <a:lnTo>
                  <a:pt x="3927828" y="4406900"/>
                </a:lnTo>
                <a:lnTo>
                  <a:pt x="3911473" y="4394200"/>
                </a:lnTo>
                <a:lnTo>
                  <a:pt x="3913581" y="4394200"/>
                </a:lnTo>
                <a:lnTo>
                  <a:pt x="3914800" y="4381500"/>
                </a:lnTo>
                <a:lnTo>
                  <a:pt x="3920032" y="4381500"/>
                </a:lnTo>
                <a:lnTo>
                  <a:pt x="3927373" y="4368800"/>
                </a:lnTo>
                <a:lnTo>
                  <a:pt x="3938098" y="4343400"/>
                </a:lnTo>
                <a:lnTo>
                  <a:pt x="3950306" y="4330700"/>
                </a:lnTo>
                <a:lnTo>
                  <a:pt x="3964310" y="4318000"/>
                </a:lnTo>
                <a:lnTo>
                  <a:pt x="3980421" y="4318000"/>
                </a:lnTo>
                <a:lnTo>
                  <a:pt x="3986180" y="4305300"/>
                </a:lnTo>
                <a:lnTo>
                  <a:pt x="3988993" y="4305300"/>
                </a:lnTo>
                <a:lnTo>
                  <a:pt x="3986123" y="4292600"/>
                </a:lnTo>
                <a:lnTo>
                  <a:pt x="3974389" y="4279900"/>
                </a:lnTo>
                <a:lnTo>
                  <a:pt x="3962511" y="4267200"/>
                </a:lnTo>
                <a:lnTo>
                  <a:pt x="3950465" y="4241800"/>
                </a:lnTo>
                <a:lnTo>
                  <a:pt x="3938231" y="4229100"/>
                </a:lnTo>
                <a:lnTo>
                  <a:pt x="3928851" y="4216400"/>
                </a:lnTo>
                <a:close/>
              </a:path>
              <a:path w="6780530" h="5854700">
                <a:moveTo>
                  <a:pt x="5830328" y="4406900"/>
                </a:moveTo>
                <a:lnTo>
                  <a:pt x="5790996" y="4406900"/>
                </a:lnTo>
                <a:lnTo>
                  <a:pt x="5793778" y="4419600"/>
                </a:lnTo>
                <a:lnTo>
                  <a:pt x="5795479" y="4419600"/>
                </a:lnTo>
                <a:lnTo>
                  <a:pt x="5798208" y="4432300"/>
                </a:lnTo>
                <a:lnTo>
                  <a:pt x="5834704" y="4432300"/>
                </a:lnTo>
                <a:lnTo>
                  <a:pt x="5832017" y="4419600"/>
                </a:lnTo>
                <a:lnTo>
                  <a:pt x="5830328" y="4406900"/>
                </a:lnTo>
                <a:close/>
              </a:path>
              <a:path w="6780530" h="5854700">
                <a:moveTo>
                  <a:pt x="947432" y="4406900"/>
                </a:moveTo>
                <a:lnTo>
                  <a:pt x="899210" y="4406900"/>
                </a:lnTo>
                <a:lnTo>
                  <a:pt x="902474" y="4419600"/>
                </a:lnTo>
                <a:lnTo>
                  <a:pt x="942221" y="4419600"/>
                </a:lnTo>
                <a:lnTo>
                  <a:pt x="947432" y="4406900"/>
                </a:lnTo>
                <a:close/>
              </a:path>
              <a:path w="6780530" h="5854700">
                <a:moveTo>
                  <a:pt x="1037945" y="4381500"/>
                </a:moveTo>
                <a:lnTo>
                  <a:pt x="896553" y="4381500"/>
                </a:lnTo>
                <a:lnTo>
                  <a:pt x="897486" y="4394200"/>
                </a:lnTo>
                <a:lnTo>
                  <a:pt x="898321" y="4406900"/>
                </a:lnTo>
                <a:lnTo>
                  <a:pt x="994386" y="4406900"/>
                </a:lnTo>
                <a:lnTo>
                  <a:pt x="1008834" y="4419600"/>
                </a:lnTo>
                <a:lnTo>
                  <a:pt x="1125852" y="4419600"/>
                </a:lnTo>
                <a:lnTo>
                  <a:pt x="1111885" y="4406900"/>
                </a:lnTo>
                <a:lnTo>
                  <a:pt x="1037945" y="4381500"/>
                </a:lnTo>
                <a:close/>
              </a:path>
              <a:path w="6780530" h="5854700">
                <a:moveTo>
                  <a:pt x="1206387" y="4406900"/>
                </a:moveTo>
                <a:lnTo>
                  <a:pt x="1168806" y="4406900"/>
                </a:lnTo>
                <a:lnTo>
                  <a:pt x="1154345" y="4419600"/>
                </a:lnTo>
                <a:lnTo>
                  <a:pt x="1215551" y="4419600"/>
                </a:lnTo>
                <a:lnTo>
                  <a:pt x="1206387" y="4406900"/>
                </a:lnTo>
                <a:close/>
              </a:path>
              <a:path w="6780530" h="5854700">
                <a:moveTo>
                  <a:pt x="4078846" y="4406900"/>
                </a:moveTo>
                <a:lnTo>
                  <a:pt x="4001604" y="4406900"/>
                </a:lnTo>
                <a:lnTo>
                  <a:pt x="3996245" y="4419600"/>
                </a:lnTo>
                <a:lnTo>
                  <a:pt x="4099145" y="4419600"/>
                </a:lnTo>
                <a:lnTo>
                  <a:pt x="4078846" y="4406900"/>
                </a:lnTo>
                <a:close/>
              </a:path>
              <a:path w="6780530" h="5854700">
                <a:moveTo>
                  <a:pt x="5704395" y="4305300"/>
                </a:moveTo>
                <a:lnTo>
                  <a:pt x="5658503" y="4305300"/>
                </a:lnTo>
                <a:lnTo>
                  <a:pt x="5653443" y="4318000"/>
                </a:lnTo>
                <a:lnTo>
                  <a:pt x="5641300" y="4343400"/>
                </a:lnTo>
                <a:lnTo>
                  <a:pt x="5649317" y="4381500"/>
                </a:lnTo>
                <a:lnTo>
                  <a:pt x="5672490" y="4406900"/>
                </a:lnTo>
                <a:lnTo>
                  <a:pt x="5705817" y="4419600"/>
                </a:lnTo>
                <a:lnTo>
                  <a:pt x="5766236" y="4419600"/>
                </a:lnTo>
                <a:lnTo>
                  <a:pt x="5788418" y="4406900"/>
                </a:lnTo>
                <a:lnTo>
                  <a:pt x="5829376" y="4406900"/>
                </a:lnTo>
                <a:lnTo>
                  <a:pt x="5826861" y="4394200"/>
                </a:lnTo>
                <a:lnTo>
                  <a:pt x="5703414" y="4394200"/>
                </a:lnTo>
                <a:lnTo>
                  <a:pt x="5692921" y="4381500"/>
                </a:lnTo>
                <a:lnTo>
                  <a:pt x="5683872" y="4368800"/>
                </a:lnTo>
                <a:lnTo>
                  <a:pt x="5678146" y="4368800"/>
                </a:lnTo>
                <a:lnTo>
                  <a:pt x="5676150" y="4356100"/>
                </a:lnTo>
                <a:lnTo>
                  <a:pt x="5678050" y="4343400"/>
                </a:lnTo>
                <a:lnTo>
                  <a:pt x="5684012" y="4330700"/>
                </a:lnTo>
                <a:lnTo>
                  <a:pt x="5688664" y="4318000"/>
                </a:lnTo>
                <a:lnTo>
                  <a:pt x="5699199" y="4318000"/>
                </a:lnTo>
                <a:lnTo>
                  <a:pt x="5704395" y="4305300"/>
                </a:lnTo>
                <a:close/>
              </a:path>
              <a:path w="6780530" h="5854700">
                <a:moveTo>
                  <a:pt x="4051134" y="4394200"/>
                </a:moveTo>
                <a:lnTo>
                  <a:pt x="4017630" y="4394200"/>
                </a:lnTo>
                <a:lnTo>
                  <a:pt x="4007523" y="4406900"/>
                </a:lnTo>
                <a:lnTo>
                  <a:pt x="4058138" y="4406900"/>
                </a:lnTo>
                <a:lnTo>
                  <a:pt x="4051134" y="4394200"/>
                </a:lnTo>
                <a:close/>
              </a:path>
              <a:path w="6780530" h="5854700">
                <a:moveTo>
                  <a:pt x="6452814" y="4394200"/>
                </a:moveTo>
                <a:lnTo>
                  <a:pt x="6369016" y="4394200"/>
                </a:lnTo>
                <a:lnTo>
                  <a:pt x="6375967" y="4406900"/>
                </a:lnTo>
                <a:lnTo>
                  <a:pt x="6448018" y="4406900"/>
                </a:lnTo>
                <a:lnTo>
                  <a:pt x="6452814" y="4394200"/>
                </a:lnTo>
                <a:close/>
              </a:path>
              <a:path w="6780530" h="5854700">
                <a:moveTo>
                  <a:pt x="5820413" y="4381500"/>
                </a:moveTo>
                <a:lnTo>
                  <a:pt x="5745982" y="4381500"/>
                </a:lnTo>
                <a:lnTo>
                  <a:pt x="5739996" y="4394200"/>
                </a:lnTo>
                <a:lnTo>
                  <a:pt x="5826861" y="4394200"/>
                </a:lnTo>
                <a:lnTo>
                  <a:pt x="5820413" y="4381500"/>
                </a:lnTo>
                <a:close/>
              </a:path>
              <a:path w="6780530" h="5854700">
                <a:moveTo>
                  <a:pt x="6475243" y="4381500"/>
                </a:moveTo>
                <a:lnTo>
                  <a:pt x="6338747" y="4381500"/>
                </a:lnTo>
                <a:lnTo>
                  <a:pt x="6346291" y="4394200"/>
                </a:lnTo>
                <a:lnTo>
                  <a:pt x="6464896" y="4394200"/>
                </a:lnTo>
                <a:lnTo>
                  <a:pt x="6475243" y="4381500"/>
                </a:lnTo>
                <a:close/>
              </a:path>
              <a:path w="6780530" h="5854700">
                <a:moveTo>
                  <a:pt x="854989" y="4241800"/>
                </a:moveTo>
                <a:lnTo>
                  <a:pt x="820750" y="4241800"/>
                </a:lnTo>
                <a:lnTo>
                  <a:pt x="819873" y="4254500"/>
                </a:lnTo>
                <a:lnTo>
                  <a:pt x="819721" y="4267200"/>
                </a:lnTo>
                <a:lnTo>
                  <a:pt x="823134" y="4279900"/>
                </a:lnTo>
                <a:lnTo>
                  <a:pt x="830571" y="4292600"/>
                </a:lnTo>
                <a:lnTo>
                  <a:pt x="842492" y="4305300"/>
                </a:lnTo>
                <a:lnTo>
                  <a:pt x="850366" y="4305300"/>
                </a:lnTo>
                <a:lnTo>
                  <a:pt x="866012" y="4318000"/>
                </a:lnTo>
                <a:lnTo>
                  <a:pt x="878562" y="4330700"/>
                </a:lnTo>
                <a:lnTo>
                  <a:pt x="887951" y="4356100"/>
                </a:lnTo>
                <a:lnTo>
                  <a:pt x="894118" y="4368800"/>
                </a:lnTo>
                <a:lnTo>
                  <a:pt x="895453" y="4381500"/>
                </a:lnTo>
                <a:lnTo>
                  <a:pt x="930249" y="4381500"/>
                </a:lnTo>
                <a:lnTo>
                  <a:pt x="928763" y="4368800"/>
                </a:lnTo>
                <a:lnTo>
                  <a:pt x="927061" y="4368800"/>
                </a:lnTo>
                <a:lnTo>
                  <a:pt x="921077" y="4343400"/>
                </a:lnTo>
                <a:lnTo>
                  <a:pt x="911123" y="4318000"/>
                </a:lnTo>
                <a:lnTo>
                  <a:pt x="896825" y="4305300"/>
                </a:lnTo>
                <a:lnTo>
                  <a:pt x="877811" y="4292600"/>
                </a:lnTo>
                <a:lnTo>
                  <a:pt x="865799" y="4279900"/>
                </a:lnTo>
                <a:lnTo>
                  <a:pt x="857889" y="4267200"/>
                </a:lnTo>
                <a:lnTo>
                  <a:pt x="854235" y="4254500"/>
                </a:lnTo>
                <a:lnTo>
                  <a:pt x="854989" y="4241800"/>
                </a:lnTo>
                <a:close/>
              </a:path>
              <a:path w="6780530" h="5854700">
                <a:moveTo>
                  <a:pt x="962177" y="4368800"/>
                </a:moveTo>
                <a:lnTo>
                  <a:pt x="936574" y="4368800"/>
                </a:lnTo>
                <a:lnTo>
                  <a:pt x="934123" y="4381500"/>
                </a:lnTo>
                <a:lnTo>
                  <a:pt x="1000067" y="4381500"/>
                </a:lnTo>
                <a:lnTo>
                  <a:pt x="962177" y="4368800"/>
                </a:lnTo>
                <a:close/>
              </a:path>
              <a:path w="6780530" h="5854700">
                <a:moveTo>
                  <a:pt x="5799801" y="4368800"/>
                </a:moveTo>
                <a:lnTo>
                  <a:pt x="5785294" y="4368800"/>
                </a:lnTo>
                <a:lnTo>
                  <a:pt x="5776860" y="4381500"/>
                </a:lnTo>
                <a:lnTo>
                  <a:pt x="5811450" y="4381500"/>
                </a:lnTo>
                <a:lnTo>
                  <a:pt x="5799801" y="4368800"/>
                </a:lnTo>
                <a:close/>
              </a:path>
              <a:path w="6780530" h="5854700">
                <a:moveTo>
                  <a:pt x="6284115" y="4254500"/>
                </a:moveTo>
                <a:lnTo>
                  <a:pt x="6231356" y="4254500"/>
                </a:lnTo>
                <a:lnTo>
                  <a:pt x="6225363" y="4267200"/>
                </a:lnTo>
                <a:lnTo>
                  <a:pt x="6219712" y="4267200"/>
                </a:lnTo>
                <a:lnTo>
                  <a:pt x="6214263" y="4279900"/>
                </a:lnTo>
                <a:lnTo>
                  <a:pt x="6274377" y="4279900"/>
                </a:lnTo>
                <a:lnTo>
                  <a:pt x="6284676" y="4292600"/>
                </a:lnTo>
                <a:lnTo>
                  <a:pt x="6292227" y="4305300"/>
                </a:lnTo>
                <a:lnTo>
                  <a:pt x="6294955" y="4318000"/>
                </a:lnTo>
                <a:lnTo>
                  <a:pt x="6297352" y="4318000"/>
                </a:lnTo>
                <a:lnTo>
                  <a:pt x="6299596" y="4330700"/>
                </a:lnTo>
                <a:lnTo>
                  <a:pt x="6303289" y="4343400"/>
                </a:lnTo>
                <a:lnTo>
                  <a:pt x="6305397" y="4356100"/>
                </a:lnTo>
                <a:lnTo>
                  <a:pt x="6305677" y="4356100"/>
                </a:lnTo>
                <a:lnTo>
                  <a:pt x="6307870" y="4368800"/>
                </a:lnTo>
                <a:lnTo>
                  <a:pt x="6313081" y="4381500"/>
                </a:lnTo>
                <a:lnTo>
                  <a:pt x="6396249" y="4381500"/>
                </a:lnTo>
                <a:lnTo>
                  <a:pt x="6357146" y="4356100"/>
                </a:lnTo>
                <a:lnTo>
                  <a:pt x="6337935" y="4343400"/>
                </a:lnTo>
                <a:lnTo>
                  <a:pt x="6336378" y="4343400"/>
                </a:lnTo>
                <a:lnTo>
                  <a:pt x="6334939" y="4330700"/>
                </a:lnTo>
                <a:lnTo>
                  <a:pt x="6333436" y="4330700"/>
                </a:lnTo>
                <a:lnTo>
                  <a:pt x="6331686" y="4318000"/>
                </a:lnTo>
                <a:lnTo>
                  <a:pt x="6329517" y="4305300"/>
                </a:lnTo>
                <a:lnTo>
                  <a:pt x="6327222" y="4305300"/>
                </a:lnTo>
                <a:lnTo>
                  <a:pt x="6324546" y="4292600"/>
                </a:lnTo>
                <a:lnTo>
                  <a:pt x="6321234" y="4279900"/>
                </a:lnTo>
                <a:lnTo>
                  <a:pt x="6305480" y="4267200"/>
                </a:lnTo>
                <a:lnTo>
                  <a:pt x="6284115" y="4254500"/>
                </a:lnTo>
                <a:close/>
              </a:path>
              <a:path w="6780530" h="5854700">
                <a:moveTo>
                  <a:pt x="6489484" y="4356100"/>
                </a:moveTo>
                <a:lnTo>
                  <a:pt x="6449479" y="4356100"/>
                </a:lnTo>
                <a:lnTo>
                  <a:pt x="6446761" y="4368800"/>
                </a:lnTo>
                <a:lnTo>
                  <a:pt x="6443433" y="4368800"/>
                </a:lnTo>
                <a:lnTo>
                  <a:pt x="6438159" y="4381500"/>
                </a:lnTo>
                <a:lnTo>
                  <a:pt x="6482972" y="4381500"/>
                </a:lnTo>
                <a:lnTo>
                  <a:pt x="6487810" y="4368800"/>
                </a:lnTo>
                <a:lnTo>
                  <a:pt x="6489484" y="4356100"/>
                </a:lnTo>
                <a:close/>
              </a:path>
              <a:path w="6780530" h="5854700">
                <a:moveTo>
                  <a:pt x="949134" y="4356100"/>
                </a:moveTo>
                <a:lnTo>
                  <a:pt x="942479" y="4368800"/>
                </a:lnTo>
                <a:lnTo>
                  <a:pt x="957694" y="4368800"/>
                </a:lnTo>
                <a:lnTo>
                  <a:pt x="949134" y="4356100"/>
                </a:lnTo>
                <a:close/>
              </a:path>
              <a:path w="6780530" h="5854700">
                <a:moveTo>
                  <a:pt x="651424" y="4343400"/>
                </a:moveTo>
                <a:lnTo>
                  <a:pt x="552130" y="4343400"/>
                </a:lnTo>
                <a:lnTo>
                  <a:pt x="579216" y="4356100"/>
                </a:lnTo>
                <a:lnTo>
                  <a:pt x="634974" y="4356100"/>
                </a:lnTo>
                <a:lnTo>
                  <a:pt x="651424" y="4343400"/>
                </a:lnTo>
                <a:close/>
              </a:path>
              <a:path w="6780530" h="5854700">
                <a:moveTo>
                  <a:pt x="2290022" y="4191000"/>
                </a:moveTo>
                <a:lnTo>
                  <a:pt x="2235395" y="4191000"/>
                </a:lnTo>
                <a:lnTo>
                  <a:pt x="2234780" y="4203700"/>
                </a:lnTo>
                <a:lnTo>
                  <a:pt x="2234577" y="4216400"/>
                </a:lnTo>
                <a:lnTo>
                  <a:pt x="2212149" y="4241800"/>
                </a:lnTo>
                <a:lnTo>
                  <a:pt x="2204554" y="4241800"/>
                </a:lnTo>
                <a:lnTo>
                  <a:pt x="2205688" y="4254500"/>
                </a:lnTo>
                <a:lnTo>
                  <a:pt x="2209058" y="4267200"/>
                </a:lnTo>
                <a:lnTo>
                  <a:pt x="2212621" y="4279900"/>
                </a:lnTo>
                <a:lnTo>
                  <a:pt x="2214333" y="4292600"/>
                </a:lnTo>
                <a:lnTo>
                  <a:pt x="2199341" y="4305300"/>
                </a:lnTo>
                <a:lnTo>
                  <a:pt x="2187162" y="4318000"/>
                </a:lnTo>
                <a:lnTo>
                  <a:pt x="2180840" y="4330700"/>
                </a:lnTo>
                <a:lnTo>
                  <a:pt x="2183422" y="4356100"/>
                </a:lnTo>
                <a:lnTo>
                  <a:pt x="2222754" y="4356100"/>
                </a:lnTo>
                <a:lnTo>
                  <a:pt x="2219629" y="4343400"/>
                </a:lnTo>
                <a:lnTo>
                  <a:pt x="2218334" y="4330700"/>
                </a:lnTo>
                <a:lnTo>
                  <a:pt x="2239193" y="4318000"/>
                </a:lnTo>
                <a:lnTo>
                  <a:pt x="2248971" y="4292600"/>
                </a:lnTo>
                <a:lnTo>
                  <a:pt x="2249936" y="4279900"/>
                </a:lnTo>
                <a:lnTo>
                  <a:pt x="2244356" y="4254500"/>
                </a:lnTo>
                <a:lnTo>
                  <a:pt x="2252637" y="4254500"/>
                </a:lnTo>
                <a:lnTo>
                  <a:pt x="2263178" y="4241800"/>
                </a:lnTo>
                <a:lnTo>
                  <a:pt x="2270929" y="4229100"/>
                </a:lnTo>
                <a:lnTo>
                  <a:pt x="2275088" y="4216400"/>
                </a:lnTo>
                <a:lnTo>
                  <a:pt x="2274849" y="4203700"/>
                </a:lnTo>
                <a:lnTo>
                  <a:pt x="2277643" y="4203700"/>
                </a:lnTo>
                <a:lnTo>
                  <a:pt x="2290022" y="4191000"/>
                </a:lnTo>
                <a:close/>
              </a:path>
              <a:path w="6780530" h="5854700">
                <a:moveTo>
                  <a:pt x="6533769" y="4305300"/>
                </a:moveTo>
                <a:lnTo>
                  <a:pt x="6490563" y="4305300"/>
                </a:lnTo>
                <a:lnTo>
                  <a:pt x="6478099" y="4318000"/>
                </a:lnTo>
                <a:lnTo>
                  <a:pt x="6467567" y="4330700"/>
                </a:lnTo>
                <a:lnTo>
                  <a:pt x="6458906" y="4343400"/>
                </a:lnTo>
                <a:lnTo>
                  <a:pt x="6452057" y="4356100"/>
                </a:lnTo>
                <a:lnTo>
                  <a:pt x="6490460" y="4356100"/>
                </a:lnTo>
                <a:lnTo>
                  <a:pt x="6493132" y="4343400"/>
                </a:lnTo>
                <a:lnTo>
                  <a:pt x="6497256" y="4343400"/>
                </a:lnTo>
                <a:lnTo>
                  <a:pt x="6502590" y="4330700"/>
                </a:lnTo>
                <a:lnTo>
                  <a:pt x="6510450" y="4330700"/>
                </a:lnTo>
                <a:lnTo>
                  <a:pt x="6525945" y="4318000"/>
                </a:lnTo>
                <a:lnTo>
                  <a:pt x="6533769" y="4305300"/>
                </a:lnTo>
                <a:close/>
              </a:path>
              <a:path w="6780530" h="5854700">
                <a:moveTo>
                  <a:pt x="628459" y="3733800"/>
                </a:moveTo>
                <a:lnTo>
                  <a:pt x="598918" y="3733800"/>
                </a:lnTo>
                <a:lnTo>
                  <a:pt x="599476" y="3759200"/>
                </a:lnTo>
                <a:lnTo>
                  <a:pt x="599655" y="3771900"/>
                </a:lnTo>
                <a:lnTo>
                  <a:pt x="601497" y="3797300"/>
                </a:lnTo>
                <a:lnTo>
                  <a:pt x="607196" y="3822700"/>
                </a:lnTo>
                <a:lnTo>
                  <a:pt x="617786" y="3848100"/>
                </a:lnTo>
                <a:lnTo>
                  <a:pt x="634301" y="3860800"/>
                </a:lnTo>
                <a:lnTo>
                  <a:pt x="640200" y="3873500"/>
                </a:lnTo>
                <a:lnTo>
                  <a:pt x="644732" y="3873500"/>
                </a:lnTo>
                <a:lnTo>
                  <a:pt x="648158" y="3886200"/>
                </a:lnTo>
                <a:lnTo>
                  <a:pt x="650735" y="3898900"/>
                </a:lnTo>
                <a:lnTo>
                  <a:pt x="652857" y="3911600"/>
                </a:lnTo>
                <a:lnTo>
                  <a:pt x="653713" y="3924300"/>
                </a:lnTo>
                <a:lnTo>
                  <a:pt x="653435" y="3937000"/>
                </a:lnTo>
                <a:lnTo>
                  <a:pt x="652157" y="3937000"/>
                </a:lnTo>
                <a:lnTo>
                  <a:pt x="649349" y="3962400"/>
                </a:lnTo>
                <a:lnTo>
                  <a:pt x="646444" y="3975100"/>
                </a:lnTo>
                <a:lnTo>
                  <a:pt x="643322" y="4000500"/>
                </a:lnTo>
                <a:lnTo>
                  <a:pt x="639864" y="4013200"/>
                </a:lnTo>
                <a:lnTo>
                  <a:pt x="628247" y="4076700"/>
                </a:lnTo>
                <a:lnTo>
                  <a:pt x="613424" y="4127500"/>
                </a:lnTo>
                <a:lnTo>
                  <a:pt x="595125" y="4165600"/>
                </a:lnTo>
                <a:lnTo>
                  <a:pt x="573078" y="4216400"/>
                </a:lnTo>
                <a:lnTo>
                  <a:pt x="547014" y="4267200"/>
                </a:lnTo>
                <a:lnTo>
                  <a:pt x="539397" y="4279900"/>
                </a:lnTo>
                <a:lnTo>
                  <a:pt x="532310" y="4292600"/>
                </a:lnTo>
                <a:lnTo>
                  <a:pt x="525543" y="4305300"/>
                </a:lnTo>
                <a:lnTo>
                  <a:pt x="514273" y="4330700"/>
                </a:lnTo>
                <a:lnTo>
                  <a:pt x="516369" y="4330700"/>
                </a:lnTo>
                <a:lnTo>
                  <a:pt x="525754" y="4343400"/>
                </a:lnTo>
                <a:lnTo>
                  <a:pt x="665105" y="4343400"/>
                </a:lnTo>
                <a:lnTo>
                  <a:pt x="675233" y="4330700"/>
                </a:lnTo>
                <a:lnTo>
                  <a:pt x="678129" y="4318000"/>
                </a:lnTo>
                <a:lnTo>
                  <a:pt x="558901" y="4318000"/>
                </a:lnTo>
                <a:lnTo>
                  <a:pt x="561213" y="4305300"/>
                </a:lnTo>
                <a:lnTo>
                  <a:pt x="562356" y="4305300"/>
                </a:lnTo>
                <a:lnTo>
                  <a:pt x="565277" y="4292600"/>
                </a:lnTo>
                <a:lnTo>
                  <a:pt x="592052" y="4254500"/>
                </a:lnTo>
                <a:lnTo>
                  <a:pt x="614205" y="4216400"/>
                </a:lnTo>
                <a:lnTo>
                  <a:pt x="632512" y="4165600"/>
                </a:lnTo>
                <a:lnTo>
                  <a:pt x="647750" y="4114800"/>
                </a:lnTo>
                <a:lnTo>
                  <a:pt x="657787" y="4076700"/>
                </a:lnTo>
                <a:lnTo>
                  <a:pt x="667123" y="4038600"/>
                </a:lnTo>
                <a:lnTo>
                  <a:pt x="675313" y="4013200"/>
                </a:lnTo>
                <a:lnTo>
                  <a:pt x="681913" y="3975100"/>
                </a:lnTo>
                <a:lnTo>
                  <a:pt x="685057" y="3937000"/>
                </a:lnTo>
                <a:lnTo>
                  <a:pt x="685010" y="3924300"/>
                </a:lnTo>
                <a:lnTo>
                  <a:pt x="683818" y="3898900"/>
                </a:lnTo>
                <a:lnTo>
                  <a:pt x="680169" y="3886200"/>
                </a:lnTo>
                <a:lnTo>
                  <a:pt x="673703" y="3860800"/>
                </a:lnTo>
                <a:lnTo>
                  <a:pt x="664398" y="3848100"/>
                </a:lnTo>
                <a:lnTo>
                  <a:pt x="652233" y="3835400"/>
                </a:lnTo>
                <a:lnTo>
                  <a:pt x="647678" y="3822700"/>
                </a:lnTo>
                <a:lnTo>
                  <a:pt x="643423" y="3822700"/>
                </a:lnTo>
                <a:lnTo>
                  <a:pt x="640125" y="3810000"/>
                </a:lnTo>
                <a:lnTo>
                  <a:pt x="638441" y="3810000"/>
                </a:lnTo>
                <a:lnTo>
                  <a:pt x="641629" y="3797300"/>
                </a:lnTo>
                <a:lnTo>
                  <a:pt x="669114" y="3797300"/>
                </a:lnTo>
                <a:lnTo>
                  <a:pt x="675728" y="3784600"/>
                </a:lnTo>
                <a:lnTo>
                  <a:pt x="696883" y="3784600"/>
                </a:lnTo>
                <a:lnTo>
                  <a:pt x="716740" y="3771900"/>
                </a:lnTo>
                <a:lnTo>
                  <a:pt x="735297" y="3759200"/>
                </a:lnTo>
                <a:lnTo>
                  <a:pt x="631850" y="3759200"/>
                </a:lnTo>
                <a:lnTo>
                  <a:pt x="630148" y="3746500"/>
                </a:lnTo>
                <a:lnTo>
                  <a:pt x="629335" y="3746500"/>
                </a:lnTo>
                <a:lnTo>
                  <a:pt x="628459" y="3733800"/>
                </a:lnTo>
                <a:close/>
              </a:path>
              <a:path w="6780530" h="5854700">
                <a:moveTo>
                  <a:pt x="6225997" y="4318000"/>
                </a:moveTo>
                <a:lnTo>
                  <a:pt x="6165672" y="4318000"/>
                </a:lnTo>
                <a:lnTo>
                  <a:pt x="6171996" y="4330700"/>
                </a:lnTo>
                <a:lnTo>
                  <a:pt x="6215855" y="4330700"/>
                </a:lnTo>
                <a:lnTo>
                  <a:pt x="6225997" y="4318000"/>
                </a:lnTo>
                <a:close/>
              </a:path>
              <a:path w="6780530" h="5854700">
                <a:moveTo>
                  <a:pt x="690880" y="4203700"/>
                </a:moveTo>
                <a:lnTo>
                  <a:pt x="651344" y="4203700"/>
                </a:lnTo>
                <a:lnTo>
                  <a:pt x="654532" y="4216400"/>
                </a:lnTo>
                <a:lnTo>
                  <a:pt x="658952" y="4229100"/>
                </a:lnTo>
                <a:lnTo>
                  <a:pt x="661193" y="4241800"/>
                </a:lnTo>
                <a:lnTo>
                  <a:pt x="661244" y="4254500"/>
                </a:lnTo>
                <a:lnTo>
                  <a:pt x="659091" y="4267200"/>
                </a:lnTo>
                <a:lnTo>
                  <a:pt x="656307" y="4267200"/>
                </a:lnTo>
                <a:lnTo>
                  <a:pt x="653646" y="4279900"/>
                </a:lnTo>
                <a:lnTo>
                  <a:pt x="651076" y="4292600"/>
                </a:lnTo>
                <a:lnTo>
                  <a:pt x="646595" y="4318000"/>
                </a:lnTo>
                <a:lnTo>
                  <a:pt x="678129" y="4318000"/>
                </a:lnTo>
                <a:lnTo>
                  <a:pt x="681024" y="4305300"/>
                </a:lnTo>
                <a:lnTo>
                  <a:pt x="683204" y="4305300"/>
                </a:lnTo>
                <a:lnTo>
                  <a:pt x="685976" y="4292600"/>
                </a:lnTo>
                <a:lnTo>
                  <a:pt x="688888" y="4279900"/>
                </a:lnTo>
                <a:lnTo>
                  <a:pt x="691489" y="4267200"/>
                </a:lnTo>
                <a:lnTo>
                  <a:pt x="694328" y="4254500"/>
                </a:lnTo>
                <a:lnTo>
                  <a:pt x="695542" y="4241800"/>
                </a:lnTo>
                <a:lnTo>
                  <a:pt x="694577" y="4229100"/>
                </a:lnTo>
                <a:lnTo>
                  <a:pt x="690880" y="4203700"/>
                </a:lnTo>
                <a:close/>
              </a:path>
              <a:path w="6780530" h="5854700">
                <a:moveTo>
                  <a:pt x="5716454" y="4292600"/>
                </a:moveTo>
                <a:lnTo>
                  <a:pt x="5670025" y="4292600"/>
                </a:lnTo>
                <a:lnTo>
                  <a:pt x="5664125" y="4305300"/>
                </a:lnTo>
                <a:lnTo>
                  <a:pt x="5710399" y="4305300"/>
                </a:lnTo>
                <a:lnTo>
                  <a:pt x="5716454" y="4292600"/>
                </a:lnTo>
                <a:close/>
              </a:path>
              <a:path w="6780530" h="5854700">
                <a:moveTo>
                  <a:pt x="6631179" y="4229100"/>
                </a:moveTo>
                <a:lnTo>
                  <a:pt x="6502996" y="4229100"/>
                </a:lnTo>
                <a:lnTo>
                  <a:pt x="6505047" y="4254500"/>
                </a:lnTo>
                <a:lnTo>
                  <a:pt x="6506249" y="4267200"/>
                </a:lnTo>
                <a:lnTo>
                  <a:pt x="6508838" y="4292600"/>
                </a:lnTo>
                <a:lnTo>
                  <a:pt x="6502387" y="4292600"/>
                </a:lnTo>
                <a:lnTo>
                  <a:pt x="6496824" y="4305300"/>
                </a:lnTo>
                <a:lnTo>
                  <a:pt x="6540703" y="4305300"/>
                </a:lnTo>
                <a:lnTo>
                  <a:pt x="6543548" y="4292600"/>
                </a:lnTo>
                <a:lnTo>
                  <a:pt x="6541518" y="4279900"/>
                </a:lnTo>
                <a:lnTo>
                  <a:pt x="6538734" y="4254500"/>
                </a:lnTo>
                <a:lnTo>
                  <a:pt x="6546951" y="4254500"/>
                </a:lnTo>
                <a:lnTo>
                  <a:pt x="6555416" y="4241800"/>
                </a:lnTo>
                <a:lnTo>
                  <a:pt x="6592090" y="4241800"/>
                </a:lnTo>
                <a:lnTo>
                  <a:pt x="6631179" y="4229100"/>
                </a:lnTo>
                <a:close/>
              </a:path>
              <a:path w="6780530" h="5854700">
                <a:moveTo>
                  <a:pt x="5368086" y="3937000"/>
                </a:moveTo>
                <a:lnTo>
                  <a:pt x="5353058" y="3949700"/>
                </a:lnTo>
                <a:lnTo>
                  <a:pt x="5324383" y="3949700"/>
                </a:lnTo>
                <a:lnTo>
                  <a:pt x="5310619" y="3962400"/>
                </a:lnTo>
                <a:lnTo>
                  <a:pt x="5303417" y="3962400"/>
                </a:lnTo>
                <a:lnTo>
                  <a:pt x="5296238" y="3975100"/>
                </a:lnTo>
                <a:lnTo>
                  <a:pt x="5394599" y="3975100"/>
                </a:lnTo>
                <a:lnTo>
                  <a:pt x="5404218" y="3987800"/>
                </a:lnTo>
                <a:lnTo>
                  <a:pt x="5420558" y="3987800"/>
                </a:lnTo>
                <a:lnTo>
                  <a:pt x="5426405" y="4000500"/>
                </a:lnTo>
                <a:lnTo>
                  <a:pt x="5430583" y="4000500"/>
                </a:lnTo>
                <a:lnTo>
                  <a:pt x="5432812" y="4013200"/>
                </a:lnTo>
                <a:lnTo>
                  <a:pt x="5434417" y="4025900"/>
                </a:lnTo>
                <a:lnTo>
                  <a:pt x="5435257" y="4025900"/>
                </a:lnTo>
                <a:lnTo>
                  <a:pt x="5435193" y="4038600"/>
                </a:lnTo>
                <a:lnTo>
                  <a:pt x="5434837" y="4051300"/>
                </a:lnTo>
                <a:lnTo>
                  <a:pt x="5435477" y="4064000"/>
                </a:lnTo>
                <a:lnTo>
                  <a:pt x="5437249" y="4064000"/>
                </a:lnTo>
                <a:lnTo>
                  <a:pt x="5440286" y="4076700"/>
                </a:lnTo>
                <a:lnTo>
                  <a:pt x="5446159" y="4089400"/>
                </a:lnTo>
                <a:lnTo>
                  <a:pt x="5453841" y="4102100"/>
                </a:lnTo>
                <a:lnTo>
                  <a:pt x="5463255" y="4114800"/>
                </a:lnTo>
                <a:lnTo>
                  <a:pt x="5474322" y="4127500"/>
                </a:lnTo>
                <a:lnTo>
                  <a:pt x="5487876" y="4140200"/>
                </a:lnTo>
                <a:lnTo>
                  <a:pt x="5502157" y="4140200"/>
                </a:lnTo>
                <a:lnTo>
                  <a:pt x="5517024" y="4152900"/>
                </a:lnTo>
                <a:lnTo>
                  <a:pt x="5532335" y="4152900"/>
                </a:lnTo>
                <a:lnTo>
                  <a:pt x="5642508" y="4203700"/>
                </a:lnTo>
                <a:lnTo>
                  <a:pt x="5656926" y="4203700"/>
                </a:lnTo>
                <a:lnTo>
                  <a:pt x="5690870" y="4241800"/>
                </a:lnTo>
                <a:lnTo>
                  <a:pt x="5696910" y="4267200"/>
                </a:lnTo>
                <a:lnTo>
                  <a:pt x="5693975" y="4267200"/>
                </a:lnTo>
                <a:lnTo>
                  <a:pt x="5686996" y="4279900"/>
                </a:lnTo>
                <a:lnTo>
                  <a:pt x="5683669" y="4279900"/>
                </a:lnTo>
                <a:lnTo>
                  <a:pt x="5679249" y="4292600"/>
                </a:lnTo>
                <a:lnTo>
                  <a:pt x="5727141" y="4292600"/>
                </a:lnTo>
                <a:lnTo>
                  <a:pt x="5733516" y="4267200"/>
                </a:lnTo>
                <a:lnTo>
                  <a:pt x="5735170" y="4254500"/>
                </a:lnTo>
                <a:lnTo>
                  <a:pt x="5732352" y="4241800"/>
                </a:lnTo>
                <a:lnTo>
                  <a:pt x="5725312" y="4229100"/>
                </a:lnTo>
                <a:lnTo>
                  <a:pt x="5707861" y="4216400"/>
                </a:lnTo>
                <a:lnTo>
                  <a:pt x="5688841" y="4191000"/>
                </a:lnTo>
                <a:lnTo>
                  <a:pt x="5667644" y="4178300"/>
                </a:lnTo>
                <a:lnTo>
                  <a:pt x="5643664" y="4165600"/>
                </a:lnTo>
                <a:lnTo>
                  <a:pt x="5559542" y="4127500"/>
                </a:lnTo>
                <a:lnTo>
                  <a:pt x="5523998" y="4114800"/>
                </a:lnTo>
                <a:lnTo>
                  <a:pt x="5509050" y="4114800"/>
                </a:lnTo>
                <a:lnTo>
                  <a:pt x="5501767" y="4102100"/>
                </a:lnTo>
                <a:lnTo>
                  <a:pt x="5487974" y="4102100"/>
                </a:lnTo>
                <a:lnTo>
                  <a:pt x="5478057" y="4089400"/>
                </a:lnTo>
                <a:lnTo>
                  <a:pt x="5472115" y="4064000"/>
                </a:lnTo>
                <a:lnTo>
                  <a:pt x="5470245" y="4051300"/>
                </a:lnTo>
                <a:lnTo>
                  <a:pt x="5470385" y="4051300"/>
                </a:lnTo>
                <a:lnTo>
                  <a:pt x="5470652" y="4038600"/>
                </a:lnTo>
                <a:lnTo>
                  <a:pt x="5470791" y="4038600"/>
                </a:lnTo>
                <a:lnTo>
                  <a:pt x="5461891" y="3987800"/>
                </a:lnTo>
                <a:lnTo>
                  <a:pt x="5437527" y="3962400"/>
                </a:lnTo>
                <a:lnTo>
                  <a:pt x="5404119" y="3949700"/>
                </a:lnTo>
                <a:lnTo>
                  <a:pt x="5368086" y="3937000"/>
                </a:lnTo>
                <a:close/>
              </a:path>
              <a:path w="6780530" h="5854700">
                <a:moveTo>
                  <a:pt x="6261659" y="4279900"/>
                </a:moveTo>
                <a:lnTo>
                  <a:pt x="6203924" y="4279900"/>
                </a:lnTo>
                <a:lnTo>
                  <a:pt x="6199568" y="4292600"/>
                </a:lnTo>
                <a:lnTo>
                  <a:pt x="6246850" y="4292600"/>
                </a:lnTo>
                <a:lnTo>
                  <a:pt x="6261659" y="4279900"/>
                </a:lnTo>
                <a:close/>
              </a:path>
              <a:path w="6780530" h="5854700">
                <a:moveTo>
                  <a:pt x="846535" y="4191000"/>
                </a:moveTo>
                <a:lnTo>
                  <a:pt x="766518" y="4191000"/>
                </a:lnTo>
                <a:lnTo>
                  <a:pt x="780154" y="4203700"/>
                </a:lnTo>
                <a:lnTo>
                  <a:pt x="807173" y="4203700"/>
                </a:lnTo>
                <a:lnTo>
                  <a:pt x="814235" y="4216400"/>
                </a:lnTo>
                <a:lnTo>
                  <a:pt x="821848" y="4216400"/>
                </a:lnTo>
                <a:lnTo>
                  <a:pt x="822388" y="4229100"/>
                </a:lnTo>
                <a:lnTo>
                  <a:pt x="821842" y="4241800"/>
                </a:lnTo>
                <a:lnTo>
                  <a:pt x="855662" y="4241800"/>
                </a:lnTo>
                <a:lnTo>
                  <a:pt x="856081" y="4229100"/>
                </a:lnTo>
                <a:lnTo>
                  <a:pt x="853404" y="4216400"/>
                </a:lnTo>
                <a:lnTo>
                  <a:pt x="846535" y="4191000"/>
                </a:lnTo>
                <a:close/>
              </a:path>
              <a:path w="6780530" h="5854700">
                <a:moveTo>
                  <a:pt x="6730331" y="4127500"/>
                </a:moveTo>
                <a:lnTo>
                  <a:pt x="6700521" y="4127500"/>
                </a:lnTo>
                <a:lnTo>
                  <a:pt x="6701078" y="4140200"/>
                </a:lnTo>
                <a:lnTo>
                  <a:pt x="6700236" y="4152900"/>
                </a:lnTo>
                <a:lnTo>
                  <a:pt x="6694700" y="4178300"/>
                </a:lnTo>
                <a:lnTo>
                  <a:pt x="6683930" y="4178300"/>
                </a:lnTo>
                <a:lnTo>
                  <a:pt x="6667385" y="4191000"/>
                </a:lnTo>
                <a:lnTo>
                  <a:pt x="6653925" y="4191000"/>
                </a:lnTo>
                <a:lnTo>
                  <a:pt x="6647063" y="4203700"/>
                </a:lnTo>
                <a:lnTo>
                  <a:pt x="6640207" y="4203700"/>
                </a:lnTo>
                <a:lnTo>
                  <a:pt x="6552886" y="4216400"/>
                </a:lnTo>
                <a:lnTo>
                  <a:pt x="6523786" y="4229100"/>
                </a:lnTo>
                <a:lnTo>
                  <a:pt x="6672844" y="4229100"/>
                </a:lnTo>
                <a:lnTo>
                  <a:pt x="6680085" y="4216400"/>
                </a:lnTo>
                <a:lnTo>
                  <a:pt x="6700988" y="4216400"/>
                </a:lnTo>
                <a:lnTo>
                  <a:pt x="6716245" y="4191000"/>
                </a:lnTo>
                <a:lnTo>
                  <a:pt x="6725887" y="4178300"/>
                </a:lnTo>
                <a:lnTo>
                  <a:pt x="6729945" y="4152900"/>
                </a:lnTo>
                <a:lnTo>
                  <a:pt x="6730284" y="4152900"/>
                </a:lnTo>
                <a:lnTo>
                  <a:pt x="6730331" y="4127500"/>
                </a:lnTo>
                <a:close/>
              </a:path>
              <a:path w="6780530" h="5854700">
                <a:moveTo>
                  <a:pt x="3120263" y="3987800"/>
                </a:moveTo>
                <a:lnTo>
                  <a:pt x="3086557" y="3987800"/>
                </a:lnTo>
                <a:lnTo>
                  <a:pt x="3087116" y="4000500"/>
                </a:lnTo>
                <a:lnTo>
                  <a:pt x="3087023" y="4013200"/>
                </a:lnTo>
                <a:lnTo>
                  <a:pt x="3087330" y="4025900"/>
                </a:lnTo>
                <a:lnTo>
                  <a:pt x="3087277" y="4051300"/>
                </a:lnTo>
                <a:lnTo>
                  <a:pt x="3087128" y="4064000"/>
                </a:lnTo>
                <a:lnTo>
                  <a:pt x="3086941" y="4089400"/>
                </a:lnTo>
                <a:lnTo>
                  <a:pt x="3086709" y="4102100"/>
                </a:lnTo>
                <a:lnTo>
                  <a:pt x="3084718" y="4127500"/>
                </a:lnTo>
                <a:lnTo>
                  <a:pt x="3078916" y="4152900"/>
                </a:lnTo>
                <a:lnTo>
                  <a:pt x="3068501" y="4165600"/>
                </a:lnTo>
                <a:lnTo>
                  <a:pt x="3052673" y="4191000"/>
                </a:lnTo>
                <a:lnTo>
                  <a:pt x="3046425" y="4191000"/>
                </a:lnTo>
                <a:lnTo>
                  <a:pt x="3043910" y="4203700"/>
                </a:lnTo>
                <a:lnTo>
                  <a:pt x="3039223" y="4216400"/>
                </a:lnTo>
                <a:lnTo>
                  <a:pt x="3075228" y="4216400"/>
                </a:lnTo>
                <a:lnTo>
                  <a:pt x="3080461" y="4203700"/>
                </a:lnTo>
                <a:lnTo>
                  <a:pt x="3085211" y="4203700"/>
                </a:lnTo>
                <a:lnTo>
                  <a:pt x="3102211" y="4178300"/>
                </a:lnTo>
                <a:lnTo>
                  <a:pt x="3113600" y="4152900"/>
                </a:lnTo>
                <a:lnTo>
                  <a:pt x="3119881" y="4127500"/>
                </a:lnTo>
                <a:lnTo>
                  <a:pt x="3121558" y="4102100"/>
                </a:lnTo>
                <a:lnTo>
                  <a:pt x="3121263" y="4076700"/>
                </a:lnTo>
                <a:lnTo>
                  <a:pt x="3121140" y="4051300"/>
                </a:lnTo>
                <a:lnTo>
                  <a:pt x="3121075" y="4000500"/>
                </a:lnTo>
                <a:lnTo>
                  <a:pt x="3120263" y="3987800"/>
                </a:lnTo>
                <a:close/>
              </a:path>
              <a:path w="6780530" h="5854700">
                <a:moveTo>
                  <a:pt x="3868343" y="4178300"/>
                </a:moveTo>
                <a:lnTo>
                  <a:pt x="3829964" y="4178300"/>
                </a:lnTo>
                <a:lnTo>
                  <a:pt x="3827526" y="4191000"/>
                </a:lnTo>
                <a:lnTo>
                  <a:pt x="3831115" y="4216400"/>
                </a:lnTo>
                <a:lnTo>
                  <a:pt x="3918064" y="4216400"/>
                </a:lnTo>
                <a:lnTo>
                  <a:pt x="3906067" y="4203700"/>
                </a:lnTo>
                <a:lnTo>
                  <a:pt x="3879545" y="4203700"/>
                </a:lnTo>
                <a:lnTo>
                  <a:pt x="3871108" y="4191000"/>
                </a:lnTo>
                <a:lnTo>
                  <a:pt x="3866079" y="4191000"/>
                </a:lnTo>
                <a:lnTo>
                  <a:pt x="3868343" y="4178300"/>
                </a:lnTo>
                <a:close/>
              </a:path>
              <a:path w="6780530" h="5854700">
                <a:moveTo>
                  <a:pt x="834825" y="4178300"/>
                </a:moveTo>
                <a:lnTo>
                  <a:pt x="649679" y="4178300"/>
                </a:lnTo>
                <a:lnTo>
                  <a:pt x="649173" y="4191000"/>
                </a:lnTo>
                <a:lnTo>
                  <a:pt x="649922" y="4203700"/>
                </a:lnTo>
                <a:lnTo>
                  <a:pt x="726776" y="4203700"/>
                </a:lnTo>
                <a:lnTo>
                  <a:pt x="736930" y="4191000"/>
                </a:lnTo>
                <a:lnTo>
                  <a:pt x="846535" y="4191000"/>
                </a:lnTo>
                <a:lnTo>
                  <a:pt x="834825" y="4178300"/>
                </a:lnTo>
                <a:close/>
              </a:path>
              <a:path w="6780530" h="5854700">
                <a:moveTo>
                  <a:pt x="2347442" y="4114800"/>
                </a:moveTo>
                <a:lnTo>
                  <a:pt x="2266622" y="4114800"/>
                </a:lnTo>
                <a:lnTo>
                  <a:pt x="2263305" y="4127500"/>
                </a:lnTo>
                <a:lnTo>
                  <a:pt x="2262418" y="4140200"/>
                </a:lnTo>
                <a:lnTo>
                  <a:pt x="2261435" y="4152900"/>
                </a:lnTo>
                <a:lnTo>
                  <a:pt x="2259507" y="4165600"/>
                </a:lnTo>
                <a:lnTo>
                  <a:pt x="2253140" y="4165600"/>
                </a:lnTo>
                <a:lnTo>
                  <a:pt x="2246860" y="4178300"/>
                </a:lnTo>
                <a:lnTo>
                  <a:pt x="2241382" y="4178300"/>
                </a:lnTo>
                <a:lnTo>
                  <a:pt x="2237422" y="4191000"/>
                </a:lnTo>
                <a:lnTo>
                  <a:pt x="2295953" y="4191000"/>
                </a:lnTo>
                <a:lnTo>
                  <a:pt x="2298279" y="4178300"/>
                </a:lnTo>
                <a:lnTo>
                  <a:pt x="2298623" y="4165600"/>
                </a:lnTo>
                <a:lnTo>
                  <a:pt x="2298623" y="4140200"/>
                </a:lnTo>
                <a:lnTo>
                  <a:pt x="2305194" y="4127500"/>
                </a:lnTo>
                <a:lnTo>
                  <a:pt x="2325395" y="4127500"/>
                </a:lnTo>
                <a:lnTo>
                  <a:pt x="2347442" y="4114800"/>
                </a:lnTo>
                <a:close/>
              </a:path>
              <a:path w="6780530" h="5854700">
                <a:moveTo>
                  <a:pt x="802646" y="4165600"/>
                </a:moveTo>
                <a:lnTo>
                  <a:pt x="658183" y="4165600"/>
                </a:lnTo>
                <a:lnTo>
                  <a:pt x="652765" y="4178300"/>
                </a:lnTo>
                <a:lnTo>
                  <a:pt x="817702" y="4178300"/>
                </a:lnTo>
                <a:lnTo>
                  <a:pt x="802646" y="4165600"/>
                </a:lnTo>
                <a:close/>
              </a:path>
              <a:path w="6780530" h="5854700">
                <a:moveTo>
                  <a:pt x="3880061" y="4152900"/>
                </a:moveTo>
                <a:lnTo>
                  <a:pt x="3839458" y="4152900"/>
                </a:lnTo>
                <a:lnTo>
                  <a:pt x="3835958" y="4165600"/>
                </a:lnTo>
                <a:lnTo>
                  <a:pt x="3832687" y="4178300"/>
                </a:lnTo>
                <a:lnTo>
                  <a:pt x="3870312" y="4178300"/>
                </a:lnTo>
                <a:lnTo>
                  <a:pt x="3873982" y="4165600"/>
                </a:lnTo>
                <a:lnTo>
                  <a:pt x="3876281" y="4165600"/>
                </a:lnTo>
                <a:lnTo>
                  <a:pt x="3880061" y="4152900"/>
                </a:lnTo>
                <a:close/>
              </a:path>
              <a:path w="6780530" h="5854700">
                <a:moveTo>
                  <a:pt x="749117" y="4152900"/>
                </a:moveTo>
                <a:lnTo>
                  <a:pt x="741584" y="4152900"/>
                </a:lnTo>
                <a:lnTo>
                  <a:pt x="734204" y="4165600"/>
                </a:lnTo>
                <a:lnTo>
                  <a:pt x="756767" y="4165600"/>
                </a:lnTo>
                <a:lnTo>
                  <a:pt x="749117" y="4152900"/>
                </a:lnTo>
                <a:close/>
              </a:path>
              <a:path w="6780530" h="5854700">
                <a:moveTo>
                  <a:pt x="3881450" y="4089400"/>
                </a:moveTo>
                <a:lnTo>
                  <a:pt x="3764598" y="4089400"/>
                </a:lnTo>
                <a:lnTo>
                  <a:pt x="3770858" y="4102100"/>
                </a:lnTo>
                <a:lnTo>
                  <a:pt x="3782237" y="4102100"/>
                </a:lnTo>
                <a:lnTo>
                  <a:pt x="3794431" y="4114800"/>
                </a:lnTo>
                <a:lnTo>
                  <a:pt x="3854818" y="4114800"/>
                </a:lnTo>
                <a:lnTo>
                  <a:pt x="3853259" y="4127500"/>
                </a:lnTo>
                <a:lnTo>
                  <a:pt x="3850171" y="4140200"/>
                </a:lnTo>
                <a:lnTo>
                  <a:pt x="3846419" y="4140200"/>
                </a:lnTo>
                <a:lnTo>
                  <a:pt x="3842867" y="4152900"/>
                </a:lnTo>
                <a:lnTo>
                  <a:pt x="3883783" y="4152900"/>
                </a:lnTo>
                <a:lnTo>
                  <a:pt x="3887339" y="4140200"/>
                </a:lnTo>
                <a:lnTo>
                  <a:pt x="3890619" y="4127500"/>
                </a:lnTo>
                <a:lnTo>
                  <a:pt x="3892880" y="4127500"/>
                </a:lnTo>
                <a:lnTo>
                  <a:pt x="3891864" y="4114800"/>
                </a:lnTo>
                <a:lnTo>
                  <a:pt x="3887933" y="4102100"/>
                </a:lnTo>
                <a:lnTo>
                  <a:pt x="3881450" y="4089400"/>
                </a:lnTo>
                <a:close/>
              </a:path>
              <a:path w="6780530" h="5854700">
                <a:moveTo>
                  <a:pt x="6772374" y="4051300"/>
                </a:moveTo>
                <a:lnTo>
                  <a:pt x="6732663" y="4051300"/>
                </a:lnTo>
                <a:lnTo>
                  <a:pt x="6727977" y="4064000"/>
                </a:lnTo>
                <a:lnTo>
                  <a:pt x="6718185" y="4064000"/>
                </a:lnTo>
                <a:lnTo>
                  <a:pt x="6709306" y="4076700"/>
                </a:lnTo>
                <a:lnTo>
                  <a:pt x="6703023" y="4089400"/>
                </a:lnTo>
                <a:lnTo>
                  <a:pt x="6699467" y="4102100"/>
                </a:lnTo>
                <a:lnTo>
                  <a:pt x="6698767" y="4114800"/>
                </a:lnTo>
                <a:lnTo>
                  <a:pt x="6699239" y="4114800"/>
                </a:lnTo>
                <a:lnTo>
                  <a:pt x="6699865" y="4127500"/>
                </a:lnTo>
                <a:lnTo>
                  <a:pt x="6729869" y="4127500"/>
                </a:lnTo>
                <a:lnTo>
                  <a:pt x="6730335" y="4114800"/>
                </a:lnTo>
                <a:lnTo>
                  <a:pt x="6733568" y="4102100"/>
                </a:lnTo>
                <a:lnTo>
                  <a:pt x="6739435" y="4089400"/>
                </a:lnTo>
                <a:lnTo>
                  <a:pt x="6747802" y="4076700"/>
                </a:lnTo>
                <a:lnTo>
                  <a:pt x="6756467" y="4076700"/>
                </a:lnTo>
                <a:lnTo>
                  <a:pt x="6764548" y="4064000"/>
                </a:lnTo>
                <a:lnTo>
                  <a:pt x="6772374" y="4051300"/>
                </a:lnTo>
                <a:close/>
              </a:path>
              <a:path w="6780530" h="5854700">
                <a:moveTo>
                  <a:pt x="2378509" y="3924300"/>
                </a:moveTo>
                <a:lnTo>
                  <a:pt x="2342356" y="3924300"/>
                </a:lnTo>
                <a:lnTo>
                  <a:pt x="2342235" y="3949700"/>
                </a:lnTo>
                <a:lnTo>
                  <a:pt x="2342091" y="3949700"/>
                </a:lnTo>
                <a:lnTo>
                  <a:pt x="2342007" y="3962400"/>
                </a:lnTo>
                <a:lnTo>
                  <a:pt x="2341731" y="3962400"/>
                </a:lnTo>
                <a:lnTo>
                  <a:pt x="2341016" y="3975100"/>
                </a:lnTo>
                <a:lnTo>
                  <a:pt x="2338029" y="3987800"/>
                </a:lnTo>
                <a:lnTo>
                  <a:pt x="2332355" y="4000500"/>
                </a:lnTo>
                <a:lnTo>
                  <a:pt x="2324032" y="4013200"/>
                </a:lnTo>
                <a:lnTo>
                  <a:pt x="2313101" y="4013200"/>
                </a:lnTo>
                <a:lnTo>
                  <a:pt x="2302248" y="4025900"/>
                </a:lnTo>
                <a:lnTo>
                  <a:pt x="2297706" y="4025900"/>
                </a:lnTo>
                <a:lnTo>
                  <a:pt x="2298549" y="4038600"/>
                </a:lnTo>
                <a:lnTo>
                  <a:pt x="2303856" y="4051300"/>
                </a:lnTo>
                <a:lnTo>
                  <a:pt x="2323426" y="4089400"/>
                </a:lnTo>
                <a:lnTo>
                  <a:pt x="2300592" y="4089400"/>
                </a:lnTo>
                <a:lnTo>
                  <a:pt x="2295372" y="4102100"/>
                </a:lnTo>
                <a:lnTo>
                  <a:pt x="2282839" y="4102100"/>
                </a:lnTo>
                <a:lnTo>
                  <a:pt x="2273195" y="4114800"/>
                </a:lnTo>
                <a:lnTo>
                  <a:pt x="2357321" y="4114800"/>
                </a:lnTo>
                <a:lnTo>
                  <a:pt x="2357740" y="4102100"/>
                </a:lnTo>
                <a:lnTo>
                  <a:pt x="2351405" y="4076700"/>
                </a:lnTo>
                <a:lnTo>
                  <a:pt x="2345759" y="4064000"/>
                </a:lnTo>
                <a:lnTo>
                  <a:pt x="2343832" y="4051300"/>
                </a:lnTo>
                <a:lnTo>
                  <a:pt x="2343734" y="4038600"/>
                </a:lnTo>
                <a:lnTo>
                  <a:pt x="2346092" y="4038600"/>
                </a:lnTo>
                <a:lnTo>
                  <a:pt x="2350300" y="4025900"/>
                </a:lnTo>
                <a:lnTo>
                  <a:pt x="2374934" y="3987800"/>
                </a:lnTo>
                <a:lnTo>
                  <a:pt x="2378583" y="3949700"/>
                </a:lnTo>
                <a:lnTo>
                  <a:pt x="2378047" y="3937000"/>
                </a:lnTo>
                <a:lnTo>
                  <a:pt x="2377736" y="3937000"/>
                </a:lnTo>
                <a:lnTo>
                  <a:pt x="2378509" y="3924300"/>
                </a:lnTo>
                <a:close/>
              </a:path>
              <a:path w="6780530" h="5854700">
                <a:moveTo>
                  <a:pt x="3878249" y="3860800"/>
                </a:moveTo>
                <a:lnTo>
                  <a:pt x="3850739" y="3860800"/>
                </a:lnTo>
                <a:lnTo>
                  <a:pt x="3845382" y="3873500"/>
                </a:lnTo>
                <a:lnTo>
                  <a:pt x="3841459" y="3898900"/>
                </a:lnTo>
                <a:lnTo>
                  <a:pt x="3838590" y="3911600"/>
                </a:lnTo>
                <a:lnTo>
                  <a:pt x="3836841" y="3924300"/>
                </a:lnTo>
                <a:lnTo>
                  <a:pt x="3836276" y="3937000"/>
                </a:lnTo>
                <a:lnTo>
                  <a:pt x="3836391" y="3962400"/>
                </a:lnTo>
                <a:lnTo>
                  <a:pt x="3836589" y="3975100"/>
                </a:lnTo>
                <a:lnTo>
                  <a:pt x="3836645" y="4000500"/>
                </a:lnTo>
                <a:lnTo>
                  <a:pt x="3834712" y="4038600"/>
                </a:lnTo>
                <a:lnTo>
                  <a:pt x="3831247" y="4064000"/>
                </a:lnTo>
                <a:lnTo>
                  <a:pt x="3826616" y="4064000"/>
                </a:lnTo>
                <a:lnTo>
                  <a:pt x="3818831" y="4076700"/>
                </a:lnTo>
                <a:lnTo>
                  <a:pt x="3752945" y="4076700"/>
                </a:lnTo>
                <a:lnTo>
                  <a:pt x="3758669" y="4089400"/>
                </a:lnTo>
                <a:lnTo>
                  <a:pt x="3869626" y="4089400"/>
                </a:lnTo>
                <a:lnTo>
                  <a:pt x="3862501" y="4076700"/>
                </a:lnTo>
                <a:lnTo>
                  <a:pt x="3864567" y="4051300"/>
                </a:lnTo>
                <a:lnTo>
                  <a:pt x="3865457" y="4038600"/>
                </a:lnTo>
                <a:lnTo>
                  <a:pt x="3866032" y="4025900"/>
                </a:lnTo>
                <a:lnTo>
                  <a:pt x="3866301" y="4000500"/>
                </a:lnTo>
                <a:lnTo>
                  <a:pt x="3866295" y="3949700"/>
                </a:lnTo>
                <a:lnTo>
                  <a:pt x="3866426" y="3937000"/>
                </a:lnTo>
                <a:lnTo>
                  <a:pt x="3866699" y="3924300"/>
                </a:lnTo>
                <a:lnTo>
                  <a:pt x="3867188" y="3924300"/>
                </a:lnTo>
                <a:lnTo>
                  <a:pt x="3867658" y="3911600"/>
                </a:lnTo>
                <a:lnTo>
                  <a:pt x="3869702" y="3911600"/>
                </a:lnTo>
                <a:lnTo>
                  <a:pt x="3871531" y="3898900"/>
                </a:lnTo>
                <a:lnTo>
                  <a:pt x="3914452" y="3898900"/>
                </a:lnTo>
                <a:lnTo>
                  <a:pt x="3896278" y="3886200"/>
                </a:lnTo>
                <a:lnTo>
                  <a:pt x="3878249" y="3860800"/>
                </a:lnTo>
                <a:close/>
              </a:path>
              <a:path w="6780530" h="5854700">
                <a:moveTo>
                  <a:pt x="3789678" y="4064000"/>
                </a:moveTo>
                <a:lnTo>
                  <a:pt x="3741928" y="4064000"/>
                </a:lnTo>
                <a:lnTo>
                  <a:pt x="3747300" y="4076700"/>
                </a:lnTo>
                <a:lnTo>
                  <a:pt x="3796271" y="4076700"/>
                </a:lnTo>
                <a:lnTo>
                  <a:pt x="3789678" y="4064000"/>
                </a:lnTo>
                <a:close/>
              </a:path>
              <a:path w="6780530" h="5854700">
                <a:moveTo>
                  <a:pt x="3672027" y="4051300"/>
                </a:moveTo>
                <a:lnTo>
                  <a:pt x="3652283" y="4051300"/>
                </a:lnTo>
                <a:lnTo>
                  <a:pt x="3660685" y="4064000"/>
                </a:lnTo>
                <a:lnTo>
                  <a:pt x="3672027" y="4051300"/>
                </a:lnTo>
                <a:close/>
              </a:path>
              <a:path w="6780530" h="5854700">
                <a:moveTo>
                  <a:pt x="3774401" y="4051300"/>
                </a:moveTo>
                <a:lnTo>
                  <a:pt x="3732352" y="4051300"/>
                </a:lnTo>
                <a:lnTo>
                  <a:pt x="3737241" y="4064000"/>
                </a:lnTo>
                <a:lnTo>
                  <a:pt x="3778922" y="4064000"/>
                </a:lnTo>
                <a:lnTo>
                  <a:pt x="3774401" y="4051300"/>
                </a:lnTo>
                <a:close/>
              </a:path>
              <a:path w="6780530" h="5854700">
                <a:moveTo>
                  <a:pt x="3755104" y="4025900"/>
                </a:moveTo>
                <a:lnTo>
                  <a:pt x="3631982" y="4025900"/>
                </a:lnTo>
                <a:lnTo>
                  <a:pt x="3635370" y="4038600"/>
                </a:lnTo>
                <a:lnTo>
                  <a:pt x="3639159" y="4038600"/>
                </a:lnTo>
                <a:lnTo>
                  <a:pt x="3645536" y="4051300"/>
                </a:lnTo>
                <a:lnTo>
                  <a:pt x="3768504" y="4051300"/>
                </a:lnTo>
                <a:lnTo>
                  <a:pt x="3762122" y="4038600"/>
                </a:lnTo>
                <a:lnTo>
                  <a:pt x="3755104" y="4025900"/>
                </a:lnTo>
                <a:close/>
              </a:path>
              <a:path w="6780530" h="5854700">
                <a:moveTo>
                  <a:pt x="6713452" y="3873500"/>
                </a:moveTo>
                <a:lnTo>
                  <a:pt x="6665115" y="3873500"/>
                </a:lnTo>
                <a:lnTo>
                  <a:pt x="6674981" y="3886200"/>
                </a:lnTo>
                <a:lnTo>
                  <a:pt x="6683616" y="3898900"/>
                </a:lnTo>
                <a:lnTo>
                  <a:pt x="6690189" y="3911600"/>
                </a:lnTo>
                <a:lnTo>
                  <a:pt x="6695495" y="3924300"/>
                </a:lnTo>
                <a:lnTo>
                  <a:pt x="6700227" y="3937000"/>
                </a:lnTo>
                <a:lnTo>
                  <a:pt x="6705079" y="3949700"/>
                </a:lnTo>
                <a:lnTo>
                  <a:pt x="6720517" y="3975100"/>
                </a:lnTo>
                <a:lnTo>
                  <a:pt x="6728198" y="4000500"/>
                </a:lnTo>
                <a:lnTo>
                  <a:pt x="6735851" y="4013200"/>
                </a:lnTo>
                <a:lnTo>
                  <a:pt x="6738912" y="4025900"/>
                </a:lnTo>
                <a:lnTo>
                  <a:pt x="6741629" y="4025900"/>
                </a:lnTo>
                <a:lnTo>
                  <a:pt x="6744131" y="4038600"/>
                </a:lnTo>
                <a:lnTo>
                  <a:pt x="6742988" y="4051300"/>
                </a:lnTo>
                <a:lnTo>
                  <a:pt x="6780276" y="4051300"/>
                </a:lnTo>
                <a:lnTo>
                  <a:pt x="6780276" y="4025900"/>
                </a:lnTo>
                <a:lnTo>
                  <a:pt x="6760254" y="3987800"/>
                </a:lnTo>
                <a:lnTo>
                  <a:pt x="6744090" y="3962400"/>
                </a:lnTo>
                <a:lnTo>
                  <a:pt x="6731312" y="3937000"/>
                </a:lnTo>
                <a:lnTo>
                  <a:pt x="6721449" y="3898900"/>
                </a:lnTo>
                <a:lnTo>
                  <a:pt x="6719887" y="3898900"/>
                </a:lnTo>
                <a:lnTo>
                  <a:pt x="6718465" y="3886200"/>
                </a:lnTo>
                <a:lnTo>
                  <a:pt x="6716420" y="3886200"/>
                </a:lnTo>
                <a:lnTo>
                  <a:pt x="6713452" y="3873500"/>
                </a:lnTo>
                <a:close/>
              </a:path>
              <a:path w="6780530" h="5854700">
                <a:moveTo>
                  <a:pt x="3641653" y="3975100"/>
                </a:moveTo>
                <a:lnTo>
                  <a:pt x="3605466" y="3975100"/>
                </a:lnTo>
                <a:lnTo>
                  <a:pt x="3610622" y="3987800"/>
                </a:lnTo>
                <a:lnTo>
                  <a:pt x="3614678" y="3987800"/>
                </a:lnTo>
                <a:lnTo>
                  <a:pt x="3618380" y="4000500"/>
                </a:lnTo>
                <a:lnTo>
                  <a:pt x="3621890" y="4000500"/>
                </a:lnTo>
                <a:lnTo>
                  <a:pt x="3625367" y="4013200"/>
                </a:lnTo>
                <a:lnTo>
                  <a:pt x="3628735" y="4025900"/>
                </a:lnTo>
                <a:lnTo>
                  <a:pt x="3670604" y="4025900"/>
                </a:lnTo>
                <a:lnTo>
                  <a:pt x="3667137" y="4013200"/>
                </a:lnTo>
                <a:lnTo>
                  <a:pt x="3663340" y="4013200"/>
                </a:lnTo>
                <a:lnTo>
                  <a:pt x="3651130" y="3987800"/>
                </a:lnTo>
                <a:lnTo>
                  <a:pt x="3641653" y="3975100"/>
                </a:lnTo>
                <a:close/>
              </a:path>
              <a:path w="6780530" h="5854700">
                <a:moveTo>
                  <a:pt x="3738333" y="4013200"/>
                </a:moveTo>
                <a:lnTo>
                  <a:pt x="3681539" y="4013200"/>
                </a:lnTo>
                <a:lnTo>
                  <a:pt x="3670604" y="4025900"/>
                </a:lnTo>
                <a:lnTo>
                  <a:pt x="3742804" y="4025900"/>
                </a:lnTo>
                <a:lnTo>
                  <a:pt x="3738333" y="4013200"/>
                </a:lnTo>
                <a:close/>
              </a:path>
              <a:path w="6780530" h="5854700">
                <a:moveTo>
                  <a:pt x="5262525" y="4013200"/>
                </a:moveTo>
                <a:lnTo>
                  <a:pt x="5234920" y="4013200"/>
                </a:lnTo>
                <a:lnTo>
                  <a:pt x="5248468" y="4025900"/>
                </a:lnTo>
                <a:lnTo>
                  <a:pt x="5262525" y="4013200"/>
                </a:lnTo>
                <a:close/>
              </a:path>
              <a:path w="6780530" h="5854700">
                <a:moveTo>
                  <a:pt x="5302204" y="4000500"/>
                </a:moveTo>
                <a:lnTo>
                  <a:pt x="5218645" y="4000500"/>
                </a:lnTo>
                <a:lnTo>
                  <a:pt x="5222049" y="4013200"/>
                </a:lnTo>
                <a:lnTo>
                  <a:pt x="5293928" y="4013200"/>
                </a:lnTo>
                <a:lnTo>
                  <a:pt x="5302204" y="4000500"/>
                </a:lnTo>
                <a:close/>
              </a:path>
              <a:path w="6780530" h="5854700">
                <a:moveTo>
                  <a:pt x="3136290" y="3975100"/>
                </a:moveTo>
                <a:lnTo>
                  <a:pt x="3079865" y="3975100"/>
                </a:lnTo>
                <a:lnTo>
                  <a:pt x="3084185" y="3987800"/>
                </a:lnTo>
                <a:lnTo>
                  <a:pt x="3130245" y="3987800"/>
                </a:lnTo>
                <a:lnTo>
                  <a:pt x="3136290" y="3975100"/>
                </a:lnTo>
                <a:close/>
              </a:path>
              <a:path w="6780530" h="5854700">
                <a:moveTo>
                  <a:pt x="3361194" y="3911600"/>
                </a:moveTo>
                <a:lnTo>
                  <a:pt x="3313863" y="3911600"/>
                </a:lnTo>
                <a:lnTo>
                  <a:pt x="3320357" y="3924300"/>
                </a:lnTo>
                <a:lnTo>
                  <a:pt x="3326623" y="3924300"/>
                </a:lnTo>
                <a:lnTo>
                  <a:pt x="3332734" y="3937000"/>
                </a:lnTo>
                <a:lnTo>
                  <a:pt x="3351925" y="3949700"/>
                </a:lnTo>
                <a:lnTo>
                  <a:pt x="3372839" y="3962400"/>
                </a:lnTo>
                <a:lnTo>
                  <a:pt x="3395522" y="3975100"/>
                </a:lnTo>
                <a:lnTo>
                  <a:pt x="3420021" y="3987800"/>
                </a:lnTo>
                <a:lnTo>
                  <a:pt x="3484639" y="3987800"/>
                </a:lnTo>
                <a:lnTo>
                  <a:pt x="3504463" y="3975100"/>
                </a:lnTo>
                <a:lnTo>
                  <a:pt x="3508870" y="3975100"/>
                </a:lnTo>
                <a:lnTo>
                  <a:pt x="3513493" y="3962400"/>
                </a:lnTo>
                <a:lnTo>
                  <a:pt x="3440061" y="3962400"/>
                </a:lnTo>
                <a:lnTo>
                  <a:pt x="3418237" y="3949700"/>
                </a:lnTo>
                <a:lnTo>
                  <a:pt x="3397856" y="3937000"/>
                </a:lnTo>
                <a:lnTo>
                  <a:pt x="3378861" y="3924300"/>
                </a:lnTo>
                <a:lnTo>
                  <a:pt x="3361194" y="3911600"/>
                </a:lnTo>
                <a:close/>
              </a:path>
              <a:path w="6780530" h="5854700">
                <a:moveTo>
                  <a:pt x="3553701" y="3937000"/>
                </a:moveTo>
                <a:lnTo>
                  <a:pt x="3488563" y="3937000"/>
                </a:lnTo>
                <a:lnTo>
                  <a:pt x="3478155" y="3949700"/>
                </a:lnTo>
                <a:lnTo>
                  <a:pt x="3466655" y="3962400"/>
                </a:lnTo>
                <a:lnTo>
                  <a:pt x="3526496" y="3962400"/>
                </a:lnTo>
                <a:lnTo>
                  <a:pt x="3531195" y="3975100"/>
                </a:lnTo>
                <a:lnTo>
                  <a:pt x="3539578" y="3987800"/>
                </a:lnTo>
                <a:lnTo>
                  <a:pt x="3576345" y="3987800"/>
                </a:lnTo>
                <a:lnTo>
                  <a:pt x="3583409" y="3975100"/>
                </a:lnTo>
                <a:lnTo>
                  <a:pt x="3641653" y="3975100"/>
                </a:lnTo>
                <a:lnTo>
                  <a:pt x="3632177" y="3962400"/>
                </a:lnTo>
                <a:lnTo>
                  <a:pt x="3627381" y="3949700"/>
                </a:lnTo>
                <a:lnTo>
                  <a:pt x="3557714" y="3949700"/>
                </a:lnTo>
                <a:lnTo>
                  <a:pt x="3553701" y="3937000"/>
                </a:lnTo>
                <a:close/>
              </a:path>
              <a:path w="6780530" h="5854700">
                <a:moveTo>
                  <a:pt x="3914452" y="3898900"/>
                </a:moveTo>
                <a:lnTo>
                  <a:pt x="3871531" y="3898900"/>
                </a:lnTo>
                <a:lnTo>
                  <a:pt x="3878935" y="3911600"/>
                </a:lnTo>
                <a:lnTo>
                  <a:pt x="3889946" y="3911600"/>
                </a:lnTo>
                <a:lnTo>
                  <a:pt x="3907974" y="3924300"/>
                </a:lnTo>
                <a:lnTo>
                  <a:pt x="3943935" y="3962400"/>
                </a:lnTo>
                <a:lnTo>
                  <a:pt x="3962006" y="3975100"/>
                </a:lnTo>
                <a:lnTo>
                  <a:pt x="3972137" y="3987800"/>
                </a:lnTo>
                <a:lnTo>
                  <a:pt x="3979459" y="3987800"/>
                </a:lnTo>
                <a:lnTo>
                  <a:pt x="3985137" y="3975100"/>
                </a:lnTo>
                <a:lnTo>
                  <a:pt x="3990340" y="3962400"/>
                </a:lnTo>
                <a:lnTo>
                  <a:pt x="3997329" y="3937000"/>
                </a:lnTo>
                <a:lnTo>
                  <a:pt x="3958818" y="3937000"/>
                </a:lnTo>
                <a:lnTo>
                  <a:pt x="3955084" y="3924300"/>
                </a:lnTo>
                <a:lnTo>
                  <a:pt x="3914452" y="3898900"/>
                </a:lnTo>
                <a:close/>
              </a:path>
              <a:path w="6780530" h="5854700">
                <a:moveTo>
                  <a:pt x="5364899" y="3975100"/>
                </a:moveTo>
                <a:lnTo>
                  <a:pt x="5275440" y="3975100"/>
                </a:lnTo>
                <a:lnTo>
                  <a:pt x="5268772" y="3987800"/>
                </a:lnTo>
                <a:lnTo>
                  <a:pt x="5350528" y="3987800"/>
                </a:lnTo>
                <a:lnTo>
                  <a:pt x="5364899" y="3975100"/>
                </a:lnTo>
                <a:close/>
              </a:path>
              <a:path w="6780530" h="5854700">
                <a:moveTo>
                  <a:pt x="3081413" y="3937000"/>
                </a:moveTo>
                <a:lnTo>
                  <a:pt x="3019806" y="3937000"/>
                </a:lnTo>
                <a:lnTo>
                  <a:pt x="3046558" y="3962400"/>
                </a:lnTo>
                <a:lnTo>
                  <a:pt x="3059950" y="3962400"/>
                </a:lnTo>
                <a:lnTo>
                  <a:pt x="3073463" y="3975100"/>
                </a:lnTo>
                <a:lnTo>
                  <a:pt x="3179356" y="3975100"/>
                </a:lnTo>
                <a:lnTo>
                  <a:pt x="3205140" y="3962400"/>
                </a:lnTo>
                <a:lnTo>
                  <a:pt x="3227150" y="3949700"/>
                </a:lnTo>
                <a:lnTo>
                  <a:pt x="3102897" y="3949700"/>
                </a:lnTo>
                <a:lnTo>
                  <a:pt x="3081413" y="3937000"/>
                </a:lnTo>
                <a:close/>
              </a:path>
              <a:path w="6780530" h="5854700">
                <a:moveTo>
                  <a:pt x="2993783" y="3949700"/>
                </a:moveTo>
                <a:lnTo>
                  <a:pt x="2939313" y="3949700"/>
                </a:lnTo>
                <a:lnTo>
                  <a:pt x="2943999" y="3962400"/>
                </a:lnTo>
                <a:lnTo>
                  <a:pt x="2982134" y="3962400"/>
                </a:lnTo>
                <a:lnTo>
                  <a:pt x="2993783" y="3949700"/>
                </a:lnTo>
                <a:close/>
              </a:path>
              <a:path w="6780530" h="5854700">
                <a:moveTo>
                  <a:pt x="2935192" y="3911600"/>
                </a:moveTo>
                <a:lnTo>
                  <a:pt x="2845504" y="3911600"/>
                </a:lnTo>
                <a:lnTo>
                  <a:pt x="2875416" y="3924300"/>
                </a:lnTo>
                <a:lnTo>
                  <a:pt x="2903685" y="3937000"/>
                </a:lnTo>
                <a:lnTo>
                  <a:pt x="2930550" y="3949700"/>
                </a:lnTo>
                <a:lnTo>
                  <a:pt x="2998470" y="3949700"/>
                </a:lnTo>
                <a:lnTo>
                  <a:pt x="3001467" y="3937000"/>
                </a:lnTo>
                <a:lnTo>
                  <a:pt x="3060661" y="3937000"/>
                </a:lnTo>
                <a:lnTo>
                  <a:pt x="3051649" y="3924300"/>
                </a:lnTo>
                <a:lnTo>
                  <a:pt x="2944469" y="3924300"/>
                </a:lnTo>
                <a:lnTo>
                  <a:pt x="2935192" y="3911600"/>
                </a:lnTo>
                <a:close/>
              </a:path>
              <a:path w="6780530" h="5854700">
                <a:moveTo>
                  <a:pt x="3263315" y="3898900"/>
                </a:moveTo>
                <a:lnTo>
                  <a:pt x="3224669" y="3898900"/>
                </a:lnTo>
                <a:lnTo>
                  <a:pt x="3215047" y="3924300"/>
                </a:lnTo>
                <a:lnTo>
                  <a:pt x="3202414" y="3937000"/>
                </a:lnTo>
                <a:lnTo>
                  <a:pt x="3186659" y="3937000"/>
                </a:lnTo>
                <a:lnTo>
                  <a:pt x="3167672" y="3949700"/>
                </a:lnTo>
                <a:lnTo>
                  <a:pt x="3227150" y="3949700"/>
                </a:lnTo>
                <a:lnTo>
                  <a:pt x="3244930" y="3937000"/>
                </a:lnTo>
                <a:lnTo>
                  <a:pt x="3258019" y="3911600"/>
                </a:lnTo>
                <a:lnTo>
                  <a:pt x="3261423" y="3911600"/>
                </a:lnTo>
                <a:lnTo>
                  <a:pt x="3263315" y="3898900"/>
                </a:lnTo>
                <a:close/>
              </a:path>
              <a:path w="6780530" h="5854700">
                <a:moveTo>
                  <a:pt x="3622586" y="3937000"/>
                </a:moveTo>
                <a:lnTo>
                  <a:pt x="3590460" y="3937000"/>
                </a:lnTo>
                <a:lnTo>
                  <a:pt x="3581342" y="3949700"/>
                </a:lnTo>
                <a:lnTo>
                  <a:pt x="3627381" y="3949700"/>
                </a:lnTo>
                <a:lnTo>
                  <a:pt x="3622586" y="3937000"/>
                </a:lnTo>
                <a:close/>
              </a:path>
              <a:path w="6780530" h="5854700">
                <a:moveTo>
                  <a:pt x="2686558" y="3924300"/>
                </a:moveTo>
                <a:lnTo>
                  <a:pt x="2603889" y="3924300"/>
                </a:lnTo>
                <a:lnTo>
                  <a:pt x="2620187" y="3937000"/>
                </a:lnTo>
                <a:lnTo>
                  <a:pt x="2653946" y="3937000"/>
                </a:lnTo>
                <a:lnTo>
                  <a:pt x="2686558" y="3924300"/>
                </a:lnTo>
                <a:close/>
              </a:path>
              <a:path w="6780530" h="5854700">
                <a:moveTo>
                  <a:pt x="3540658" y="3924300"/>
                </a:moveTo>
                <a:lnTo>
                  <a:pt x="3499027" y="3924300"/>
                </a:lnTo>
                <a:lnTo>
                  <a:pt x="3495154" y="3937000"/>
                </a:lnTo>
                <a:lnTo>
                  <a:pt x="3544938" y="3937000"/>
                </a:lnTo>
                <a:lnTo>
                  <a:pt x="3540658" y="3924300"/>
                </a:lnTo>
                <a:close/>
              </a:path>
              <a:path w="6780530" h="5854700">
                <a:moveTo>
                  <a:pt x="4132926" y="3670300"/>
                </a:moveTo>
                <a:lnTo>
                  <a:pt x="4043935" y="3670300"/>
                </a:lnTo>
                <a:lnTo>
                  <a:pt x="4023813" y="3683000"/>
                </a:lnTo>
                <a:lnTo>
                  <a:pt x="3968661" y="3683000"/>
                </a:lnTo>
                <a:lnTo>
                  <a:pt x="3949749" y="3695700"/>
                </a:lnTo>
                <a:lnTo>
                  <a:pt x="3936131" y="3708400"/>
                </a:lnTo>
                <a:lnTo>
                  <a:pt x="3927707" y="3721100"/>
                </a:lnTo>
                <a:lnTo>
                  <a:pt x="3924376" y="3733800"/>
                </a:lnTo>
                <a:lnTo>
                  <a:pt x="3924919" y="3759200"/>
                </a:lnTo>
                <a:lnTo>
                  <a:pt x="3927501" y="3771900"/>
                </a:lnTo>
                <a:lnTo>
                  <a:pt x="3931868" y="3784600"/>
                </a:lnTo>
                <a:lnTo>
                  <a:pt x="3937762" y="3797300"/>
                </a:lnTo>
                <a:lnTo>
                  <a:pt x="3942668" y="3810000"/>
                </a:lnTo>
                <a:lnTo>
                  <a:pt x="3952756" y="3822700"/>
                </a:lnTo>
                <a:lnTo>
                  <a:pt x="3957662" y="3835400"/>
                </a:lnTo>
                <a:lnTo>
                  <a:pt x="3964548" y="3848100"/>
                </a:lnTo>
                <a:lnTo>
                  <a:pt x="3969562" y="3873500"/>
                </a:lnTo>
                <a:lnTo>
                  <a:pt x="3972157" y="3886200"/>
                </a:lnTo>
                <a:lnTo>
                  <a:pt x="3971785" y="3911600"/>
                </a:lnTo>
                <a:lnTo>
                  <a:pt x="3970845" y="3911600"/>
                </a:lnTo>
                <a:lnTo>
                  <a:pt x="3968457" y="3924300"/>
                </a:lnTo>
                <a:lnTo>
                  <a:pt x="3966895" y="3924300"/>
                </a:lnTo>
                <a:lnTo>
                  <a:pt x="3958818" y="3937000"/>
                </a:lnTo>
                <a:lnTo>
                  <a:pt x="3997329" y="3937000"/>
                </a:lnTo>
                <a:lnTo>
                  <a:pt x="4000824" y="3924300"/>
                </a:lnTo>
                <a:lnTo>
                  <a:pt x="4002844" y="3886200"/>
                </a:lnTo>
                <a:lnTo>
                  <a:pt x="3996113" y="3848100"/>
                </a:lnTo>
                <a:lnTo>
                  <a:pt x="3980345" y="3810000"/>
                </a:lnTo>
                <a:lnTo>
                  <a:pt x="3976311" y="3810000"/>
                </a:lnTo>
                <a:lnTo>
                  <a:pt x="3972171" y="3797300"/>
                </a:lnTo>
                <a:lnTo>
                  <a:pt x="3968095" y="3797300"/>
                </a:lnTo>
                <a:lnTo>
                  <a:pt x="3964254" y="3784600"/>
                </a:lnTo>
                <a:lnTo>
                  <a:pt x="3959167" y="3771900"/>
                </a:lnTo>
                <a:lnTo>
                  <a:pt x="3956024" y="3759200"/>
                </a:lnTo>
                <a:lnTo>
                  <a:pt x="3955110" y="3746500"/>
                </a:lnTo>
                <a:lnTo>
                  <a:pt x="3956710" y="3733800"/>
                </a:lnTo>
                <a:lnTo>
                  <a:pt x="3959919" y="3721100"/>
                </a:lnTo>
                <a:lnTo>
                  <a:pt x="3971994" y="3721100"/>
                </a:lnTo>
                <a:lnTo>
                  <a:pt x="3982389" y="3708400"/>
                </a:lnTo>
                <a:lnTo>
                  <a:pt x="4054049" y="3708400"/>
                </a:lnTo>
                <a:lnTo>
                  <a:pt x="4121632" y="3683000"/>
                </a:lnTo>
                <a:lnTo>
                  <a:pt x="4132926" y="3670300"/>
                </a:lnTo>
                <a:close/>
              </a:path>
              <a:path w="6780530" h="5854700">
                <a:moveTo>
                  <a:pt x="2468596" y="3898900"/>
                </a:moveTo>
                <a:lnTo>
                  <a:pt x="2346660" y="3898900"/>
                </a:lnTo>
                <a:lnTo>
                  <a:pt x="2343391" y="3911600"/>
                </a:lnTo>
                <a:lnTo>
                  <a:pt x="2342599" y="3924300"/>
                </a:lnTo>
                <a:lnTo>
                  <a:pt x="2457121" y="3924300"/>
                </a:lnTo>
                <a:lnTo>
                  <a:pt x="2464777" y="3911600"/>
                </a:lnTo>
                <a:lnTo>
                  <a:pt x="2468596" y="3898900"/>
                </a:lnTo>
                <a:close/>
              </a:path>
              <a:path w="6780530" h="5854700">
                <a:moveTo>
                  <a:pt x="2606535" y="3873500"/>
                </a:moveTo>
                <a:lnTo>
                  <a:pt x="2570390" y="3873500"/>
                </a:lnTo>
                <a:lnTo>
                  <a:pt x="2572319" y="3886200"/>
                </a:lnTo>
                <a:lnTo>
                  <a:pt x="2574123" y="3886200"/>
                </a:lnTo>
                <a:lnTo>
                  <a:pt x="2575839" y="3898900"/>
                </a:lnTo>
                <a:lnTo>
                  <a:pt x="2581936" y="3911600"/>
                </a:lnTo>
                <a:lnTo>
                  <a:pt x="2591212" y="3924300"/>
                </a:lnTo>
                <a:lnTo>
                  <a:pt x="2717892" y="3924300"/>
                </a:lnTo>
                <a:lnTo>
                  <a:pt x="2747822" y="3898900"/>
                </a:lnTo>
                <a:lnTo>
                  <a:pt x="2616657" y="3898900"/>
                </a:lnTo>
                <a:lnTo>
                  <a:pt x="2611424" y="3886200"/>
                </a:lnTo>
                <a:lnTo>
                  <a:pt x="2606535" y="3873500"/>
                </a:lnTo>
                <a:close/>
              </a:path>
              <a:path w="6780530" h="5854700">
                <a:moveTo>
                  <a:pt x="3023401" y="3898900"/>
                </a:moveTo>
                <a:lnTo>
                  <a:pt x="2990253" y="3898900"/>
                </a:lnTo>
                <a:lnTo>
                  <a:pt x="2985833" y="3911600"/>
                </a:lnTo>
                <a:lnTo>
                  <a:pt x="2976237" y="3924300"/>
                </a:lnTo>
                <a:lnTo>
                  <a:pt x="3043377" y="3924300"/>
                </a:lnTo>
                <a:lnTo>
                  <a:pt x="3032772" y="3911600"/>
                </a:lnTo>
                <a:lnTo>
                  <a:pt x="3023401" y="3898900"/>
                </a:lnTo>
                <a:close/>
              </a:path>
              <a:path w="6780530" h="5854700">
                <a:moveTo>
                  <a:pt x="2916848" y="3898900"/>
                </a:moveTo>
                <a:lnTo>
                  <a:pt x="2799588" y="3898900"/>
                </a:lnTo>
                <a:lnTo>
                  <a:pt x="2806915" y="3911600"/>
                </a:lnTo>
                <a:lnTo>
                  <a:pt x="2925994" y="3911600"/>
                </a:lnTo>
                <a:lnTo>
                  <a:pt x="2916848" y="3898900"/>
                </a:lnTo>
                <a:close/>
              </a:path>
              <a:path w="6780530" h="5854700">
                <a:moveTo>
                  <a:pt x="3352431" y="3898900"/>
                </a:moveTo>
                <a:lnTo>
                  <a:pt x="3297055" y="3898900"/>
                </a:lnTo>
                <a:lnTo>
                  <a:pt x="3307067" y="3911600"/>
                </a:lnTo>
                <a:lnTo>
                  <a:pt x="3356648" y="3911600"/>
                </a:lnTo>
                <a:lnTo>
                  <a:pt x="3352431" y="3898900"/>
                </a:lnTo>
                <a:close/>
              </a:path>
              <a:path w="6780530" h="5854700">
                <a:moveTo>
                  <a:pt x="2402281" y="3886200"/>
                </a:moveTo>
                <a:lnTo>
                  <a:pt x="2361195" y="3886200"/>
                </a:lnTo>
                <a:lnTo>
                  <a:pt x="2352628" y="3898900"/>
                </a:lnTo>
                <a:lnTo>
                  <a:pt x="2408591" y="3898900"/>
                </a:lnTo>
                <a:lnTo>
                  <a:pt x="2402281" y="3886200"/>
                </a:lnTo>
                <a:close/>
              </a:path>
              <a:path w="6780530" h="5854700">
                <a:moveTo>
                  <a:pt x="2478656" y="3886200"/>
                </a:moveTo>
                <a:lnTo>
                  <a:pt x="2431554" y="3886200"/>
                </a:lnTo>
                <a:lnTo>
                  <a:pt x="2428976" y="3898900"/>
                </a:lnTo>
                <a:lnTo>
                  <a:pt x="2473224" y="3898900"/>
                </a:lnTo>
                <a:lnTo>
                  <a:pt x="2478656" y="3886200"/>
                </a:lnTo>
                <a:close/>
              </a:path>
              <a:path w="6780530" h="5854700">
                <a:moveTo>
                  <a:pt x="2889326" y="3886200"/>
                </a:moveTo>
                <a:lnTo>
                  <a:pt x="2705135" y="3886200"/>
                </a:lnTo>
                <a:lnTo>
                  <a:pt x="2698584" y="3898900"/>
                </a:lnTo>
                <a:lnTo>
                  <a:pt x="2907728" y="3898900"/>
                </a:lnTo>
                <a:lnTo>
                  <a:pt x="2889326" y="3886200"/>
                </a:lnTo>
                <a:close/>
              </a:path>
              <a:path w="6780530" h="5854700">
                <a:moveTo>
                  <a:pt x="3308034" y="3873500"/>
                </a:moveTo>
                <a:lnTo>
                  <a:pt x="3238588" y="3873500"/>
                </a:lnTo>
                <a:lnTo>
                  <a:pt x="3231324" y="3886200"/>
                </a:lnTo>
                <a:lnTo>
                  <a:pt x="3227837" y="3898900"/>
                </a:lnTo>
                <a:lnTo>
                  <a:pt x="3347885" y="3898900"/>
                </a:lnTo>
                <a:lnTo>
                  <a:pt x="3328871" y="3886200"/>
                </a:lnTo>
                <a:lnTo>
                  <a:pt x="3308034" y="3873500"/>
                </a:lnTo>
                <a:close/>
              </a:path>
              <a:path w="6780530" h="5854700">
                <a:moveTo>
                  <a:pt x="2532604" y="3860800"/>
                </a:moveTo>
                <a:lnTo>
                  <a:pt x="2454521" y="3860800"/>
                </a:lnTo>
                <a:lnTo>
                  <a:pt x="2445364" y="3873500"/>
                </a:lnTo>
                <a:lnTo>
                  <a:pt x="2437879" y="3873500"/>
                </a:lnTo>
                <a:lnTo>
                  <a:pt x="2434818" y="3886200"/>
                </a:lnTo>
                <a:lnTo>
                  <a:pt x="2500797" y="3886200"/>
                </a:lnTo>
                <a:lnTo>
                  <a:pt x="2532604" y="3860800"/>
                </a:lnTo>
                <a:close/>
              </a:path>
              <a:path w="6780530" h="5854700">
                <a:moveTo>
                  <a:pt x="2754884" y="3746500"/>
                </a:moveTo>
                <a:lnTo>
                  <a:pt x="2712567" y="3746500"/>
                </a:lnTo>
                <a:lnTo>
                  <a:pt x="2719955" y="3759200"/>
                </a:lnTo>
                <a:lnTo>
                  <a:pt x="2725035" y="3771900"/>
                </a:lnTo>
                <a:lnTo>
                  <a:pt x="2727873" y="3784600"/>
                </a:lnTo>
                <a:lnTo>
                  <a:pt x="2728531" y="3784600"/>
                </a:lnTo>
                <a:lnTo>
                  <a:pt x="2728343" y="3797300"/>
                </a:lnTo>
                <a:lnTo>
                  <a:pt x="2728082" y="3797300"/>
                </a:lnTo>
                <a:lnTo>
                  <a:pt x="2727604" y="3810000"/>
                </a:lnTo>
                <a:lnTo>
                  <a:pt x="2726766" y="3810000"/>
                </a:lnTo>
                <a:lnTo>
                  <a:pt x="2724263" y="3835400"/>
                </a:lnTo>
                <a:lnTo>
                  <a:pt x="2718847" y="3860800"/>
                </a:lnTo>
                <a:lnTo>
                  <a:pt x="2716301" y="3873500"/>
                </a:lnTo>
                <a:lnTo>
                  <a:pt x="2714108" y="3886200"/>
                </a:lnTo>
                <a:lnTo>
                  <a:pt x="2870300" y="3886200"/>
                </a:lnTo>
                <a:lnTo>
                  <a:pt x="2850508" y="3873500"/>
                </a:lnTo>
                <a:lnTo>
                  <a:pt x="2785359" y="3873500"/>
                </a:lnTo>
                <a:lnTo>
                  <a:pt x="2775189" y="3860800"/>
                </a:lnTo>
                <a:lnTo>
                  <a:pt x="2754210" y="3860800"/>
                </a:lnTo>
                <a:lnTo>
                  <a:pt x="2753944" y="3848100"/>
                </a:lnTo>
                <a:lnTo>
                  <a:pt x="2753601" y="3848100"/>
                </a:lnTo>
                <a:lnTo>
                  <a:pt x="2755087" y="3835400"/>
                </a:lnTo>
                <a:lnTo>
                  <a:pt x="2758566" y="3822700"/>
                </a:lnTo>
                <a:lnTo>
                  <a:pt x="2760052" y="3810000"/>
                </a:lnTo>
                <a:lnTo>
                  <a:pt x="2761729" y="3797300"/>
                </a:lnTo>
                <a:lnTo>
                  <a:pt x="2761749" y="3784600"/>
                </a:lnTo>
                <a:lnTo>
                  <a:pt x="2759629" y="3771900"/>
                </a:lnTo>
                <a:lnTo>
                  <a:pt x="2754884" y="3746500"/>
                </a:lnTo>
                <a:close/>
              </a:path>
              <a:path w="6780530" h="5854700">
                <a:moveTo>
                  <a:pt x="2321282" y="3517900"/>
                </a:moveTo>
                <a:lnTo>
                  <a:pt x="2287419" y="3517900"/>
                </a:lnTo>
                <a:lnTo>
                  <a:pt x="2287190" y="3530600"/>
                </a:lnTo>
                <a:lnTo>
                  <a:pt x="2287016" y="3543300"/>
                </a:lnTo>
                <a:lnTo>
                  <a:pt x="2286747" y="3556000"/>
                </a:lnTo>
                <a:lnTo>
                  <a:pt x="2290610" y="3594100"/>
                </a:lnTo>
                <a:lnTo>
                  <a:pt x="2322944" y="3632200"/>
                </a:lnTo>
                <a:lnTo>
                  <a:pt x="2384646" y="3632200"/>
                </a:lnTo>
                <a:lnTo>
                  <a:pt x="2399823" y="3644900"/>
                </a:lnTo>
                <a:lnTo>
                  <a:pt x="2412886" y="3657600"/>
                </a:lnTo>
                <a:lnTo>
                  <a:pt x="2423883" y="3670300"/>
                </a:lnTo>
                <a:lnTo>
                  <a:pt x="2429789" y="3670300"/>
                </a:lnTo>
                <a:lnTo>
                  <a:pt x="2432100" y="3683000"/>
                </a:lnTo>
                <a:lnTo>
                  <a:pt x="2448729" y="3708400"/>
                </a:lnTo>
                <a:lnTo>
                  <a:pt x="2466708" y="3746500"/>
                </a:lnTo>
                <a:lnTo>
                  <a:pt x="2485553" y="3771900"/>
                </a:lnTo>
                <a:lnTo>
                  <a:pt x="2504782" y="3810000"/>
                </a:lnTo>
                <a:lnTo>
                  <a:pt x="2512872" y="3822700"/>
                </a:lnTo>
                <a:lnTo>
                  <a:pt x="2519121" y="3835400"/>
                </a:lnTo>
                <a:lnTo>
                  <a:pt x="2517076" y="3835400"/>
                </a:lnTo>
                <a:lnTo>
                  <a:pt x="2511171" y="3848100"/>
                </a:lnTo>
                <a:lnTo>
                  <a:pt x="2477477" y="3848100"/>
                </a:lnTo>
                <a:lnTo>
                  <a:pt x="2465255" y="3860800"/>
                </a:lnTo>
                <a:lnTo>
                  <a:pt x="2564987" y="3860800"/>
                </a:lnTo>
                <a:lnTo>
                  <a:pt x="2568295" y="3873500"/>
                </a:lnTo>
                <a:lnTo>
                  <a:pt x="2605989" y="3873500"/>
                </a:lnTo>
                <a:lnTo>
                  <a:pt x="2604846" y="3860800"/>
                </a:lnTo>
                <a:lnTo>
                  <a:pt x="2599597" y="3848100"/>
                </a:lnTo>
                <a:lnTo>
                  <a:pt x="2591873" y="3835400"/>
                </a:lnTo>
                <a:lnTo>
                  <a:pt x="2581614" y="3822700"/>
                </a:lnTo>
                <a:lnTo>
                  <a:pt x="2568765" y="3822700"/>
                </a:lnTo>
                <a:lnTo>
                  <a:pt x="2556679" y="3810000"/>
                </a:lnTo>
                <a:lnTo>
                  <a:pt x="2546496" y="3797300"/>
                </a:lnTo>
                <a:lnTo>
                  <a:pt x="2537750" y="3797300"/>
                </a:lnTo>
                <a:lnTo>
                  <a:pt x="2529979" y="3784600"/>
                </a:lnTo>
                <a:lnTo>
                  <a:pt x="2511420" y="3746500"/>
                </a:lnTo>
                <a:lnTo>
                  <a:pt x="2493049" y="3721100"/>
                </a:lnTo>
                <a:lnTo>
                  <a:pt x="2475367" y="3683000"/>
                </a:lnTo>
                <a:lnTo>
                  <a:pt x="2458872" y="3657600"/>
                </a:lnTo>
                <a:lnTo>
                  <a:pt x="2444013" y="3632200"/>
                </a:lnTo>
                <a:lnTo>
                  <a:pt x="2425084" y="3619500"/>
                </a:lnTo>
                <a:lnTo>
                  <a:pt x="2402040" y="3606800"/>
                </a:lnTo>
                <a:lnTo>
                  <a:pt x="2374836" y="3594100"/>
                </a:lnTo>
                <a:lnTo>
                  <a:pt x="2335754" y="3594100"/>
                </a:lnTo>
                <a:lnTo>
                  <a:pt x="2326944" y="3581400"/>
                </a:lnTo>
                <a:lnTo>
                  <a:pt x="2322097" y="3581400"/>
                </a:lnTo>
                <a:lnTo>
                  <a:pt x="2320505" y="3568700"/>
                </a:lnTo>
                <a:lnTo>
                  <a:pt x="2320721" y="3556000"/>
                </a:lnTo>
                <a:lnTo>
                  <a:pt x="2321239" y="3543300"/>
                </a:lnTo>
                <a:lnTo>
                  <a:pt x="2321695" y="3543300"/>
                </a:lnTo>
                <a:lnTo>
                  <a:pt x="2321725" y="3530600"/>
                </a:lnTo>
                <a:lnTo>
                  <a:pt x="2321282" y="3517900"/>
                </a:lnTo>
                <a:close/>
              </a:path>
              <a:path w="6780530" h="5854700">
                <a:moveTo>
                  <a:pt x="3261753" y="3860800"/>
                </a:moveTo>
                <a:lnTo>
                  <a:pt x="3248009" y="3860800"/>
                </a:lnTo>
                <a:lnTo>
                  <a:pt x="3242794" y="3873500"/>
                </a:lnTo>
                <a:lnTo>
                  <a:pt x="3285589" y="3873500"/>
                </a:lnTo>
                <a:lnTo>
                  <a:pt x="3261753" y="3860800"/>
                </a:lnTo>
                <a:close/>
              </a:path>
              <a:path w="6780530" h="5854700">
                <a:moveTo>
                  <a:pt x="6678263" y="3848100"/>
                </a:moveTo>
                <a:lnTo>
                  <a:pt x="6633500" y="3848100"/>
                </a:lnTo>
                <a:lnTo>
                  <a:pt x="6644424" y="3860800"/>
                </a:lnTo>
                <a:lnTo>
                  <a:pt x="6654701" y="3873500"/>
                </a:lnTo>
                <a:lnTo>
                  <a:pt x="6709352" y="3873500"/>
                </a:lnTo>
                <a:lnTo>
                  <a:pt x="6704015" y="3860800"/>
                </a:lnTo>
                <a:lnTo>
                  <a:pt x="6684373" y="3860800"/>
                </a:lnTo>
                <a:lnTo>
                  <a:pt x="6678263" y="3848100"/>
                </a:lnTo>
                <a:close/>
              </a:path>
              <a:path w="6780530" h="5854700">
                <a:moveTo>
                  <a:pt x="6731496" y="3695700"/>
                </a:moveTo>
                <a:lnTo>
                  <a:pt x="6682555" y="3695700"/>
                </a:lnTo>
                <a:lnTo>
                  <a:pt x="6690635" y="3708400"/>
                </a:lnTo>
                <a:lnTo>
                  <a:pt x="6697332" y="3721100"/>
                </a:lnTo>
                <a:lnTo>
                  <a:pt x="6695706" y="3733800"/>
                </a:lnTo>
                <a:lnTo>
                  <a:pt x="6664325" y="3733800"/>
                </a:lnTo>
                <a:lnTo>
                  <a:pt x="6647477" y="3746500"/>
                </a:lnTo>
                <a:lnTo>
                  <a:pt x="6628762" y="3746500"/>
                </a:lnTo>
                <a:lnTo>
                  <a:pt x="6619697" y="3759200"/>
                </a:lnTo>
                <a:lnTo>
                  <a:pt x="6603789" y="3759200"/>
                </a:lnTo>
                <a:lnTo>
                  <a:pt x="6599313" y="3771900"/>
                </a:lnTo>
                <a:lnTo>
                  <a:pt x="6590684" y="3784600"/>
                </a:lnTo>
                <a:lnTo>
                  <a:pt x="6588113" y="3797300"/>
                </a:lnTo>
                <a:lnTo>
                  <a:pt x="6591603" y="3810000"/>
                </a:lnTo>
                <a:lnTo>
                  <a:pt x="6601155" y="3822700"/>
                </a:lnTo>
                <a:lnTo>
                  <a:pt x="6611700" y="3835400"/>
                </a:lnTo>
                <a:lnTo>
                  <a:pt x="6622537" y="3848100"/>
                </a:lnTo>
                <a:lnTo>
                  <a:pt x="6665839" y="3848100"/>
                </a:lnTo>
                <a:lnTo>
                  <a:pt x="6659424" y="3835400"/>
                </a:lnTo>
                <a:lnTo>
                  <a:pt x="6653202" y="3835400"/>
                </a:lnTo>
                <a:lnTo>
                  <a:pt x="6640668" y="3810000"/>
                </a:lnTo>
                <a:lnTo>
                  <a:pt x="6628281" y="3797300"/>
                </a:lnTo>
                <a:lnTo>
                  <a:pt x="6622275" y="3797300"/>
                </a:lnTo>
                <a:lnTo>
                  <a:pt x="6625589" y="3784600"/>
                </a:lnTo>
                <a:lnTo>
                  <a:pt x="6630727" y="3784600"/>
                </a:lnTo>
                <a:lnTo>
                  <a:pt x="6637227" y="3771900"/>
                </a:lnTo>
                <a:lnTo>
                  <a:pt x="6685422" y="3771900"/>
                </a:lnTo>
                <a:lnTo>
                  <a:pt x="6717693" y="3746500"/>
                </a:lnTo>
                <a:lnTo>
                  <a:pt x="6738229" y="3708400"/>
                </a:lnTo>
                <a:lnTo>
                  <a:pt x="6731496" y="3695700"/>
                </a:lnTo>
                <a:close/>
              </a:path>
              <a:path w="6780530" h="5854700">
                <a:moveTo>
                  <a:pt x="4951018" y="3810000"/>
                </a:moveTo>
                <a:lnTo>
                  <a:pt x="4891054" y="3810000"/>
                </a:lnTo>
                <a:lnTo>
                  <a:pt x="4897992" y="3822700"/>
                </a:lnTo>
                <a:lnTo>
                  <a:pt x="4940203" y="3822700"/>
                </a:lnTo>
                <a:lnTo>
                  <a:pt x="4951018" y="3810000"/>
                </a:lnTo>
                <a:close/>
              </a:path>
              <a:path w="6780530" h="5854700">
                <a:moveTo>
                  <a:pt x="4980264" y="3784600"/>
                </a:moveTo>
                <a:lnTo>
                  <a:pt x="4839473" y="3784600"/>
                </a:lnTo>
                <a:lnTo>
                  <a:pt x="4859080" y="3797300"/>
                </a:lnTo>
                <a:lnTo>
                  <a:pt x="4877727" y="3797300"/>
                </a:lnTo>
                <a:lnTo>
                  <a:pt x="4884294" y="3810000"/>
                </a:lnTo>
                <a:lnTo>
                  <a:pt x="4962906" y="3810000"/>
                </a:lnTo>
                <a:lnTo>
                  <a:pt x="4980264" y="3784600"/>
                </a:lnTo>
                <a:close/>
              </a:path>
              <a:path w="6780530" h="5854700">
                <a:moveTo>
                  <a:pt x="4877024" y="3759200"/>
                </a:moveTo>
                <a:lnTo>
                  <a:pt x="4697247" y="3759200"/>
                </a:lnTo>
                <a:lnTo>
                  <a:pt x="4702889" y="3771900"/>
                </a:lnTo>
                <a:lnTo>
                  <a:pt x="4710388" y="3784600"/>
                </a:lnTo>
                <a:lnTo>
                  <a:pt x="4903470" y="3784600"/>
                </a:lnTo>
                <a:lnTo>
                  <a:pt x="4898923" y="3771900"/>
                </a:lnTo>
                <a:lnTo>
                  <a:pt x="4890566" y="3771900"/>
                </a:lnTo>
                <a:lnTo>
                  <a:pt x="4877024" y="3759200"/>
                </a:lnTo>
                <a:close/>
              </a:path>
              <a:path w="6780530" h="5854700">
                <a:moveTo>
                  <a:pt x="4992301" y="3771900"/>
                </a:moveTo>
                <a:lnTo>
                  <a:pt x="4941646" y="3771900"/>
                </a:lnTo>
                <a:lnTo>
                  <a:pt x="4932127" y="3784600"/>
                </a:lnTo>
                <a:lnTo>
                  <a:pt x="4986262" y="3784600"/>
                </a:lnTo>
                <a:lnTo>
                  <a:pt x="4992301" y="3771900"/>
                </a:lnTo>
                <a:close/>
              </a:path>
              <a:path w="6780530" h="5854700">
                <a:moveTo>
                  <a:pt x="5131539" y="3352800"/>
                </a:moveTo>
                <a:lnTo>
                  <a:pt x="5092369" y="3352800"/>
                </a:lnTo>
                <a:lnTo>
                  <a:pt x="5086185" y="3365500"/>
                </a:lnTo>
                <a:lnTo>
                  <a:pt x="5083702" y="3378200"/>
                </a:lnTo>
                <a:lnTo>
                  <a:pt x="5085333" y="3403600"/>
                </a:lnTo>
                <a:lnTo>
                  <a:pt x="5091493" y="3416300"/>
                </a:lnTo>
                <a:lnTo>
                  <a:pt x="5096756" y="3429000"/>
                </a:lnTo>
                <a:lnTo>
                  <a:pt x="5099123" y="3441700"/>
                </a:lnTo>
                <a:lnTo>
                  <a:pt x="5097741" y="3454400"/>
                </a:lnTo>
                <a:lnTo>
                  <a:pt x="5094401" y="3479800"/>
                </a:lnTo>
                <a:lnTo>
                  <a:pt x="5092230" y="3505200"/>
                </a:lnTo>
                <a:lnTo>
                  <a:pt x="5091830" y="3517900"/>
                </a:lnTo>
                <a:lnTo>
                  <a:pt x="5093804" y="3543300"/>
                </a:lnTo>
                <a:lnTo>
                  <a:pt x="5096475" y="3556000"/>
                </a:lnTo>
                <a:lnTo>
                  <a:pt x="5100072" y="3581400"/>
                </a:lnTo>
                <a:lnTo>
                  <a:pt x="5104831" y="3594100"/>
                </a:lnTo>
                <a:lnTo>
                  <a:pt x="5110988" y="3606800"/>
                </a:lnTo>
                <a:lnTo>
                  <a:pt x="5116228" y="3619500"/>
                </a:lnTo>
                <a:lnTo>
                  <a:pt x="5119873" y="3632200"/>
                </a:lnTo>
                <a:lnTo>
                  <a:pt x="5121976" y="3644900"/>
                </a:lnTo>
                <a:lnTo>
                  <a:pt x="5122595" y="3657600"/>
                </a:lnTo>
                <a:lnTo>
                  <a:pt x="5122595" y="3733800"/>
                </a:lnTo>
                <a:lnTo>
                  <a:pt x="5121376" y="3746500"/>
                </a:lnTo>
                <a:lnTo>
                  <a:pt x="4968133" y="3746500"/>
                </a:lnTo>
                <a:lnTo>
                  <a:pt x="4956048" y="3759200"/>
                </a:lnTo>
                <a:lnTo>
                  <a:pt x="4951158" y="3771900"/>
                </a:lnTo>
                <a:lnTo>
                  <a:pt x="4998504" y="3771900"/>
                </a:lnTo>
                <a:lnTo>
                  <a:pt x="5010299" y="3759200"/>
                </a:lnTo>
                <a:lnTo>
                  <a:pt x="5169939" y="3759200"/>
                </a:lnTo>
                <a:lnTo>
                  <a:pt x="5166632" y="3733800"/>
                </a:lnTo>
                <a:lnTo>
                  <a:pt x="5157541" y="3657600"/>
                </a:lnTo>
                <a:lnTo>
                  <a:pt x="5155546" y="3644900"/>
                </a:lnTo>
                <a:lnTo>
                  <a:pt x="5153710" y="3632200"/>
                </a:lnTo>
                <a:lnTo>
                  <a:pt x="5152090" y="3619500"/>
                </a:lnTo>
                <a:lnTo>
                  <a:pt x="5149559" y="3606800"/>
                </a:lnTo>
                <a:lnTo>
                  <a:pt x="5146097" y="3594100"/>
                </a:lnTo>
                <a:lnTo>
                  <a:pt x="5141683" y="3594100"/>
                </a:lnTo>
                <a:lnTo>
                  <a:pt x="5131378" y="3568700"/>
                </a:lnTo>
                <a:lnTo>
                  <a:pt x="5125751" y="3543300"/>
                </a:lnTo>
                <a:lnTo>
                  <a:pt x="5124849" y="3517900"/>
                </a:lnTo>
                <a:lnTo>
                  <a:pt x="5128717" y="3479800"/>
                </a:lnTo>
                <a:lnTo>
                  <a:pt x="5130482" y="3479800"/>
                </a:lnTo>
                <a:lnTo>
                  <a:pt x="5131968" y="3467100"/>
                </a:lnTo>
                <a:lnTo>
                  <a:pt x="5132997" y="3467100"/>
                </a:lnTo>
                <a:lnTo>
                  <a:pt x="5134440" y="3441700"/>
                </a:lnTo>
                <a:lnTo>
                  <a:pt x="5132695" y="3416300"/>
                </a:lnTo>
                <a:lnTo>
                  <a:pt x="5127192" y="3403600"/>
                </a:lnTo>
                <a:lnTo>
                  <a:pt x="5117363" y="3378200"/>
                </a:lnTo>
                <a:lnTo>
                  <a:pt x="5122049" y="3378200"/>
                </a:lnTo>
                <a:lnTo>
                  <a:pt x="5124767" y="3365500"/>
                </a:lnTo>
                <a:lnTo>
                  <a:pt x="5128119" y="3365500"/>
                </a:lnTo>
                <a:lnTo>
                  <a:pt x="5131539" y="3352800"/>
                </a:lnTo>
                <a:close/>
              </a:path>
              <a:path w="6780530" h="5854700">
                <a:moveTo>
                  <a:pt x="778095" y="3721100"/>
                </a:moveTo>
                <a:lnTo>
                  <a:pt x="724949" y="3721100"/>
                </a:lnTo>
                <a:lnTo>
                  <a:pt x="719683" y="3733800"/>
                </a:lnTo>
                <a:lnTo>
                  <a:pt x="714311" y="3733800"/>
                </a:lnTo>
                <a:lnTo>
                  <a:pt x="702013" y="3746500"/>
                </a:lnTo>
                <a:lnTo>
                  <a:pt x="689028" y="3746500"/>
                </a:lnTo>
                <a:lnTo>
                  <a:pt x="675306" y="3759200"/>
                </a:lnTo>
                <a:lnTo>
                  <a:pt x="735297" y="3759200"/>
                </a:lnTo>
                <a:lnTo>
                  <a:pt x="752551" y="3746500"/>
                </a:lnTo>
                <a:lnTo>
                  <a:pt x="767302" y="3733800"/>
                </a:lnTo>
                <a:lnTo>
                  <a:pt x="778095" y="3721100"/>
                </a:lnTo>
                <a:close/>
              </a:path>
              <a:path w="6780530" h="5854700">
                <a:moveTo>
                  <a:pt x="864801" y="3733800"/>
                </a:moveTo>
                <a:lnTo>
                  <a:pt x="804659" y="3733800"/>
                </a:lnTo>
                <a:lnTo>
                  <a:pt x="808253" y="3746500"/>
                </a:lnTo>
                <a:lnTo>
                  <a:pt x="821502" y="3746500"/>
                </a:lnTo>
                <a:lnTo>
                  <a:pt x="827817" y="3759200"/>
                </a:lnTo>
                <a:lnTo>
                  <a:pt x="856615" y="3759200"/>
                </a:lnTo>
                <a:lnTo>
                  <a:pt x="860628" y="3746500"/>
                </a:lnTo>
                <a:lnTo>
                  <a:pt x="864801" y="3733800"/>
                </a:lnTo>
                <a:close/>
              </a:path>
              <a:path w="6780530" h="5854700">
                <a:moveTo>
                  <a:pt x="4560443" y="3721100"/>
                </a:moveTo>
                <a:lnTo>
                  <a:pt x="4423156" y="3721100"/>
                </a:lnTo>
                <a:lnTo>
                  <a:pt x="4444941" y="3733800"/>
                </a:lnTo>
                <a:lnTo>
                  <a:pt x="4468112" y="3746500"/>
                </a:lnTo>
                <a:lnTo>
                  <a:pt x="4492680" y="3759200"/>
                </a:lnTo>
                <a:lnTo>
                  <a:pt x="4532284" y="3759200"/>
                </a:lnTo>
                <a:lnTo>
                  <a:pt x="4543417" y="3746500"/>
                </a:lnTo>
                <a:lnTo>
                  <a:pt x="4551937" y="3746500"/>
                </a:lnTo>
                <a:lnTo>
                  <a:pt x="4557725" y="3733800"/>
                </a:lnTo>
                <a:lnTo>
                  <a:pt x="4558601" y="3733800"/>
                </a:lnTo>
                <a:lnTo>
                  <a:pt x="4560443" y="3721100"/>
                </a:lnTo>
                <a:close/>
              </a:path>
              <a:path w="6780530" h="5854700">
                <a:moveTo>
                  <a:pt x="4703339" y="3657600"/>
                </a:moveTo>
                <a:lnTo>
                  <a:pt x="4620041" y="3657600"/>
                </a:lnTo>
                <a:lnTo>
                  <a:pt x="4618812" y="3670300"/>
                </a:lnTo>
                <a:lnTo>
                  <a:pt x="4665929" y="3670300"/>
                </a:lnTo>
                <a:lnTo>
                  <a:pt x="4667846" y="3683000"/>
                </a:lnTo>
                <a:lnTo>
                  <a:pt x="4671542" y="3708400"/>
                </a:lnTo>
                <a:lnTo>
                  <a:pt x="4676676" y="3721100"/>
                </a:lnTo>
                <a:lnTo>
                  <a:pt x="4687021" y="3733800"/>
                </a:lnTo>
                <a:lnTo>
                  <a:pt x="4690687" y="3746500"/>
                </a:lnTo>
                <a:lnTo>
                  <a:pt x="4694049" y="3759200"/>
                </a:lnTo>
                <a:lnTo>
                  <a:pt x="4736706" y="3759200"/>
                </a:lnTo>
                <a:lnTo>
                  <a:pt x="4729577" y="3746500"/>
                </a:lnTo>
                <a:lnTo>
                  <a:pt x="4722541" y="3721100"/>
                </a:lnTo>
                <a:lnTo>
                  <a:pt x="4715744" y="3708400"/>
                </a:lnTo>
                <a:lnTo>
                  <a:pt x="4709337" y="3695700"/>
                </a:lnTo>
                <a:lnTo>
                  <a:pt x="4707097" y="3695700"/>
                </a:lnTo>
                <a:lnTo>
                  <a:pt x="4705502" y="3683000"/>
                </a:lnTo>
                <a:lnTo>
                  <a:pt x="4704583" y="3683000"/>
                </a:lnTo>
                <a:lnTo>
                  <a:pt x="4704372" y="3670300"/>
                </a:lnTo>
                <a:lnTo>
                  <a:pt x="4703339" y="3657600"/>
                </a:lnTo>
                <a:close/>
              </a:path>
              <a:path w="6780530" h="5854700">
                <a:moveTo>
                  <a:pt x="4846966" y="3746500"/>
                </a:moveTo>
                <a:lnTo>
                  <a:pt x="4758166" y="3746500"/>
                </a:lnTo>
                <a:lnTo>
                  <a:pt x="4751162" y="3759200"/>
                </a:lnTo>
                <a:lnTo>
                  <a:pt x="4862491" y="3759200"/>
                </a:lnTo>
                <a:lnTo>
                  <a:pt x="4846966" y="3746500"/>
                </a:lnTo>
                <a:close/>
              </a:path>
              <a:path w="6780530" h="5854700">
                <a:moveTo>
                  <a:pt x="2745708" y="3733800"/>
                </a:moveTo>
                <a:lnTo>
                  <a:pt x="2703052" y="3733800"/>
                </a:lnTo>
                <a:lnTo>
                  <a:pt x="2707730" y="3746500"/>
                </a:lnTo>
                <a:lnTo>
                  <a:pt x="2750727" y="3746500"/>
                </a:lnTo>
                <a:lnTo>
                  <a:pt x="2745708" y="3733800"/>
                </a:lnTo>
                <a:close/>
              </a:path>
              <a:path w="6780530" h="5854700">
                <a:moveTo>
                  <a:pt x="5064752" y="3721100"/>
                </a:moveTo>
                <a:lnTo>
                  <a:pt x="4998506" y="3721100"/>
                </a:lnTo>
                <a:lnTo>
                  <a:pt x="4980838" y="3733800"/>
                </a:lnTo>
                <a:lnTo>
                  <a:pt x="4974327" y="3746500"/>
                </a:lnTo>
                <a:lnTo>
                  <a:pt x="5099024" y="3746500"/>
                </a:lnTo>
                <a:lnTo>
                  <a:pt x="5092446" y="3733800"/>
                </a:lnTo>
                <a:lnTo>
                  <a:pt x="5071706" y="3733800"/>
                </a:lnTo>
                <a:lnTo>
                  <a:pt x="5064752" y="3721100"/>
                </a:lnTo>
                <a:close/>
              </a:path>
              <a:path w="6780530" h="5854700">
                <a:moveTo>
                  <a:pt x="584644" y="3670300"/>
                </a:moveTo>
                <a:lnTo>
                  <a:pt x="505109" y="3670300"/>
                </a:lnTo>
                <a:lnTo>
                  <a:pt x="521923" y="3683000"/>
                </a:lnTo>
                <a:lnTo>
                  <a:pt x="539000" y="3683000"/>
                </a:lnTo>
                <a:lnTo>
                  <a:pt x="548931" y="3695700"/>
                </a:lnTo>
                <a:lnTo>
                  <a:pt x="578523" y="3695700"/>
                </a:lnTo>
                <a:lnTo>
                  <a:pt x="587073" y="3708400"/>
                </a:lnTo>
                <a:lnTo>
                  <a:pt x="593375" y="3708400"/>
                </a:lnTo>
                <a:lnTo>
                  <a:pt x="597296" y="3721100"/>
                </a:lnTo>
                <a:lnTo>
                  <a:pt x="598703" y="3733800"/>
                </a:lnTo>
                <a:lnTo>
                  <a:pt x="628383" y="3733800"/>
                </a:lnTo>
                <a:lnTo>
                  <a:pt x="627976" y="3721100"/>
                </a:lnTo>
                <a:lnTo>
                  <a:pt x="624270" y="3708400"/>
                </a:lnTo>
                <a:lnTo>
                  <a:pt x="615911" y="3695700"/>
                </a:lnTo>
                <a:lnTo>
                  <a:pt x="602752" y="3683000"/>
                </a:lnTo>
                <a:lnTo>
                  <a:pt x="584644" y="3670300"/>
                </a:lnTo>
                <a:close/>
              </a:path>
              <a:path w="6780530" h="5854700">
                <a:moveTo>
                  <a:pt x="877747" y="3708400"/>
                </a:moveTo>
                <a:lnTo>
                  <a:pt x="836587" y="3708400"/>
                </a:lnTo>
                <a:lnTo>
                  <a:pt x="833729" y="3721100"/>
                </a:lnTo>
                <a:lnTo>
                  <a:pt x="778095" y="3721100"/>
                </a:lnTo>
                <a:lnTo>
                  <a:pt x="789143" y="3733800"/>
                </a:lnTo>
                <a:lnTo>
                  <a:pt x="869059" y="3733800"/>
                </a:lnTo>
                <a:lnTo>
                  <a:pt x="873381" y="3721100"/>
                </a:lnTo>
                <a:lnTo>
                  <a:pt x="877747" y="3708400"/>
                </a:lnTo>
                <a:close/>
              </a:path>
              <a:path w="6780530" h="5854700">
                <a:moveTo>
                  <a:pt x="2733217" y="3721100"/>
                </a:moveTo>
                <a:lnTo>
                  <a:pt x="2695117" y="3721100"/>
                </a:lnTo>
                <a:lnTo>
                  <a:pt x="2698769" y="3733800"/>
                </a:lnTo>
                <a:lnTo>
                  <a:pt x="2739860" y="3733800"/>
                </a:lnTo>
                <a:lnTo>
                  <a:pt x="2733217" y="3721100"/>
                </a:lnTo>
                <a:close/>
              </a:path>
              <a:path w="6780530" h="5854700">
                <a:moveTo>
                  <a:pt x="4620606" y="3721100"/>
                </a:moveTo>
                <a:lnTo>
                  <a:pt x="4577689" y="3721100"/>
                </a:lnTo>
                <a:lnTo>
                  <a:pt x="4585093" y="3733800"/>
                </a:lnTo>
                <a:lnTo>
                  <a:pt x="4604601" y="3733800"/>
                </a:lnTo>
                <a:lnTo>
                  <a:pt x="4620606" y="3721100"/>
                </a:lnTo>
                <a:close/>
              </a:path>
              <a:path w="6780530" h="5854700">
                <a:moveTo>
                  <a:pt x="816952" y="3708400"/>
                </a:moveTo>
                <a:lnTo>
                  <a:pt x="740740" y="3708400"/>
                </a:lnTo>
                <a:lnTo>
                  <a:pt x="735444" y="3721100"/>
                </a:lnTo>
                <a:lnTo>
                  <a:pt x="826046" y="3721100"/>
                </a:lnTo>
                <a:lnTo>
                  <a:pt x="816952" y="3708400"/>
                </a:lnTo>
                <a:close/>
              </a:path>
              <a:path w="6780530" h="5854700">
                <a:moveTo>
                  <a:pt x="2700484" y="3644900"/>
                </a:moveTo>
                <a:lnTo>
                  <a:pt x="2655348" y="3644900"/>
                </a:lnTo>
                <a:lnTo>
                  <a:pt x="2660065" y="3657600"/>
                </a:lnTo>
                <a:lnTo>
                  <a:pt x="2665264" y="3670300"/>
                </a:lnTo>
                <a:lnTo>
                  <a:pt x="2676982" y="3683000"/>
                </a:lnTo>
                <a:lnTo>
                  <a:pt x="2682138" y="3695700"/>
                </a:lnTo>
                <a:lnTo>
                  <a:pt x="2685780" y="3695700"/>
                </a:lnTo>
                <a:lnTo>
                  <a:pt x="2688704" y="3708400"/>
                </a:lnTo>
                <a:lnTo>
                  <a:pt x="2691589" y="3721100"/>
                </a:lnTo>
                <a:lnTo>
                  <a:pt x="2727312" y="3721100"/>
                </a:lnTo>
                <a:lnTo>
                  <a:pt x="2722079" y="3708400"/>
                </a:lnTo>
                <a:lnTo>
                  <a:pt x="2721203" y="3695700"/>
                </a:lnTo>
                <a:lnTo>
                  <a:pt x="2718167" y="3683000"/>
                </a:lnTo>
                <a:lnTo>
                  <a:pt x="2712537" y="3670300"/>
                </a:lnTo>
                <a:lnTo>
                  <a:pt x="2704156" y="3657600"/>
                </a:lnTo>
                <a:lnTo>
                  <a:pt x="2692869" y="3657600"/>
                </a:lnTo>
                <a:lnTo>
                  <a:pt x="2700484" y="3644900"/>
                </a:lnTo>
                <a:close/>
              </a:path>
              <a:path w="6780530" h="5854700">
                <a:moveTo>
                  <a:pt x="4466297" y="3708400"/>
                </a:moveTo>
                <a:lnTo>
                  <a:pt x="4407043" y="3708400"/>
                </a:lnTo>
                <a:lnTo>
                  <a:pt x="4412313" y="3721100"/>
                </a:lnTo>
                <a:lnTo>
                  <a:pt x="4475883" y="3721100"/>
                </a:lnTo>
                <a:lnTo>
                  <a:pt x="4466297" y="3708400"/>
                </a:lnTo>
                <a:close/>
              </a:path>
              <a:path w="6780530" h="5854700">
                <a:moveTo>
                  <a:pt x="4644402" y="3695700"/>
                </a:moveTo>
                <a:lnTo>
                  <a:pt x="4524171" y="3695700"/>
                </a:lnTo>
                <a:lnTo>
                  <a:pt x="4523562" y="3708400"/>
                </a:lnTo>
                <a:lnTo>
                  <a:pt x="4522203" y="3721100"/>
                </a:lnTo>
                <a:lnTo>
                  <a:pt x="4633681" y="3721100"/>
                </a:lnTo>
                <a:lnTo>
                  <a:pt x="4644402" y="3695700"/>
                </a:lnTo>
                <a:close/>
              </a:path>
              <a:path w="6780530" h="5854700">
                <a:moveTo>
                  <a:pt x="804786" y="3695700"/>
                </a:moveTo>
                <a:lnTo>
                  <a:pt x="751471" y="3695700"/>
                </a:lnTo>
                <a:lnTo>
                  <a:pt x="745896" y="3708400"/>
                </a:lnTo>
                <a:lnTo>
                  <a:pt x="811174" y="3708400"/>
                </a:lnTo>
                <a:lnTo>
                  <a:pt x="804786" y="3695700"/>
                </a:lnTo>
                <a:close/>
              </a:path>
              <a:path w="6780530" h="5854700">
                <a:moveTo>
                  <a:pt x="893821" y="3683000"/>
                </a:moveTo>
                <a:lnTo>
                  <a:pt x="849736" y="3683000"/>
                </a:lnTo>
                <a:lnTo>
                  <a:pt x="844847" y="3695700"/>
                </a:lnTo>
                <a:lnTo>
                  <a:pt x="840994" y="3708400"/>
                </a:lnTo>
                <a:lnTo>
                  <a:pt x="882518" y="3708400"/>
                </a:lnTo>
                <a:lnTo>
                  <a:pt x="887603" y="3695700"/>
                </a:lnTo>
                <a:lnTo>
                  <a:pt x="893821" y="3683000"/>
                </a:lnTo>
                <a:close/>
              </a:path>
              <a:path w="6780530" h="5854700">
                <a:moveTo>
                  <a:pt x="4279180" y="3543300"/>
                </a:moveTo>
                <a:lnTo>
                  <a:pt x="4231260" y="3543300"/>
                </a:lnTo>
                <a:lnTo>
                  <a:pt x="4239159" y="3556000"/>
                </a:lnTo>
                <a:lnTo>
                  <a:pt x="4254365" y="3556000"/>
                </a:lnTo>
                <a:lnTo>
                  <a:pt x="4260027" y="3568700"/>
                </a:lnTo>
                <a:lnTo>
                  <a:pt x="4264761" y="3568700"/>
                </a:lnTo>
                <a:lnTo>
                  <a:pt x="4268495" y="3581400"/>
                </a:lnTo>
                <a:lnTo>
                  <a:pt x="4270260" y="3581400"/>
                </a:lnTo>
                <a:lnTo>
                  <a:pt x="4271759" y="3594100"/>
                </a:lnTo>
                <a:lnTo>
                  <a:pt x="4273321" y="3594100"/>
                </a:lnTo>
                <a:lnTo>
                  <a:pt x="4281904" y="3606800"/>
                </a:lnTo>
                <a:lnTo>
                  <a:pt x="4293465" y="3632200"/>
                </a:lnTo>
                <a:lnTo>
                  <a:pt x="4308095" y="3644900"/>
                </a:lnTo>
                <a:lnTo>
                  <a:pt x="4325886" y="3657600"/>
                </a:lnTo>
                <a:lnTo>
                  <a:pt x="4346716" y="3657600"/>
                </a:lnTo>
                <a:lnTo>
                  <a:pt x="4366055" y="3683000"/>
                </a:lnTo>
                <a:lnTo>
                  <a:pt x="4384295" y="3695700"/>
                </a:lnTo>
                <a:lnTo>
                  <a:pt x="4401832" y="3708400"/>
                </a:lnTo>
                <a:lnTo>
                  <a:pt x="4455075" y="3708400"/>
                </a:lnTo>
                <a:lnTo>
                  <a:pt x="4449679" y="3695700"/>
                </a:lnTo>
                <a:lnTo>
                  <a:pt x="4444415" y="3695700"/>
                </a:lnTo>
                <a:lnTo>
                  <a:pt x="4420710" y="3683000"/>
                </a:lnTo>
                <a:lnTo>
                  <a:pt x="4397079" y="3657600"/>
                </a:lnTo>
                <a:lnTo>
                  <a:pt x="4349534" y="3632200"/>
                </a:lnTo>
                <a:lnTo>
                  <a:pt x="4335632" y="3619500"/>
                </a:lnTo>
                <a:lnTo>
                  <a:pt x="4323462" y="3606800"/>
                </a:lnTo>
                <a:lnTo>
                  <a:pt x="4313152" y="3594100"/>
                </a:lnTo>
                <a:lnTo>
                  <a:pt x="4304830" y="3581400"/>
                </a:lnTo>
                <a:lnTo>
                  <a:pt x="4293644" y="3556000"/>
                </a:lnTo>
                <a:lnTo>
                  <a:pt x="4279180" y="3543300"/>
                </a:lnTo>
                <a:close/>
              </a:path>
              <a:path w="6780530" h="5854700">
                <a:moveTo>
                  <a:pt x="1080439" y="3683000"/>
                </a:moveTo>
                <a:lnTo>
                  <a:pt x="1029762" y="3683000"/>
                </a:lnTo>
                <a:lnTo>
                  <a:pt x="1036561" y="3695700"/>
                </a:lnTo>
                <a:lnTo>
                  <a:pt x="1070465" y="3695700"/>
                </a:lnTo>
                <a:lnTo>
                  <a:pt x="1080439" y="3683000"/>
                </a:lnTo>
                <a:close/>
              </a:path>
              <a:path w="6780530" h="5854700">
                <a:moveTo>
                  <a:pt x="4530483" y="3670300"/>
                </a:moveTo>
                <a:lnTo>
                  <a:pt x="4526343" y="3683000"/>
                </a:lnTo>
                <a:lnTo>
                  <a:pt x="4524844" y="3695700"/>
                </a:lnTo>
                <a:lnTo>
                  <a:pt x="4589780" y="3695700"/>
                </a:lnTo>
                <a:lnTo>
                  <a:pt x="4583468" y="3683000"/>
                </a:lnTo>
                <a:lnTo>
                  <a:pt x="4540338" y="3683000"/>
                </a:lnTo>
                <a:lnTo>
                  <a:pt x="4530483" y="3670300"/>
                </a:lnTo>
                <a:close/>
              </a:path>
              <a:path w="6780530" h="5854700">
                <a:moveTo>
                  <a:pt x="4649223" y="3683000"/>
                </a:moveTo>
                <a:lnTo>
                  <a:pt x="4613037" y="3683000"/>
                </a:lnTo>
                <a:lnTo>
                  <a:pt x="4609001" y="3695700"/>
                </a:lnTo>
                <a:lnTo>
                  <a:pt x="4646972" y="3695700"/>
                </a:lnTo>
                <a:lnTo>
                  <a:pt x="4649223" y="3683000"/>
                </a:lnTo>
                <a:close/>
              </a:path>
              <a:path w="6780530" h="5854700">
                <a:moveTo>
                  <a:pt x="6707851" y="3683000"/>
                </a:moveTo>
                <a:lnTo>
                  <a:pt x="6651282" y="3683000"/>
                </a:lnTo>
                <a:lnTo>
                  <a:pt x="6656311" y="3695700"/>
                </a:lnTo>
                <a:lnTo>
                  <a:pt x="6717169" y="3695700"/>
                </a:lnTo>
                <a:lnTo>
                  <a:pt x="6707851" y="3683000"/>
                </a:lnTo>
                <a:close/>
              </a:path>
              <a:path w="6780530" h="5854700">
                <a:moveTo>
                  <a:pt x="908037" y="3670300"/>
                </a:moveTo>
                <a:lnTo>
                  <a:pt x="863612" y="3670300"/>
                </a:lnTo>
                <a:lnTo>
                  <a:pt x="855908" y="3683000"/>
                </a:lnTo>
                <a:lnTo>
                  <a:pt x="901992" y="3683000"/>
                </a:lnTo>
                <a:lnTo>
                  <a:pt x="908037" y="3670300"/>
                </a:lnTo>
                <a:close/>
              </a:path>
              <a:path w="6780530" h="5854700">
                <a:moveTo>
                  <a:pt x="1097933" y="3657600"/>
                </a:moveTo>
                <a:lnTo>
                  <a:pt x="989290" y="3657600"/>
                </a:lnTo>
                <a:lnTo>
                  <a:pt x="999646" y="3670300"/>
                </a:lnTo>
                <a:lnTo>
                  <a:pt x="1009929" y="3670300"/>
                </a:lnTo>
                <a:lnTo>
                  <a:pt x="1016649" y="3683000"/>
                </a:lnTo>
                <a:lnTo>
                  <a:pt x="1086667" y="3683000"/>
                </a:lnTo>
                <a:lnTo>
                  <a:pt x="1092439" y="3670300"/>
                </a:lnTo>
                <a:lnTo>
                  <a:pt x="1097933" y="3657600"/>
                </a:lnTo>
                <a:close/>
              </a:path>
              <a:path w="6780530" h="5854700">
                <a:moveTo>
                  <a:pt x="4653635" y="3670300"/>
                </a:moveTo>
                <a:lnTo>
                  <a:pt x="4617468" y="3670300"/>
                </a:lnTo>
                <a:lnTo>
                  <a:pt x="4615865" y="3683000"/>
                </a:lnTo>
                <a:lnTo>
                  <a:pt x="4651373" y="3683000"/>
                </a:lnTo>
                <a:lnTo>
                  <a:pt x="4653635" y="3670300"/>
                </a:lnTo>
                <a:close/>
              </a:path>
              <a:path w="6780530" h="5854700">
                <a:moveTo>
                  <a:pt x="6539750" y="3517900"/>
                </a:moveTo>
                <a:lnTo>
                  <a:pt x="6513182" y="3517900"/>
                </a:lnTo>
                <a:lnTo>
                  <a:pt x="6516585" y="3530600"/>
                </a:lnTo>
                <a:lnTo>
                  <a:pt x="6519303" y="3530600"/>
                </a:lnTo>
                <a:lnTo>
                  <a:pt x="6523173" y="3543300"/>
                </a:lnTo>
                <a:lnTo>
                  <a:pt x="6527123" y="3556000"/>
                </a:lnTo>
                <a:lnTo>
                  <a:pt x="6530983" y="3568700"/>
                </a:lnTo>
                <a:lnTo>
                  <a:pt x="6534581" y="3568700"/>
                </a:lnTo>
                <a:lnTo>
                  <a:pt x="6553071" y="3606800"/>
                </a:lnTo>
                <a:lnTo>
                  <a:pt x="6578115" y="3644900"/>
                </a:lnTo>
                <a:lnTo>
                  <a:pt x="6609310" y="3670300"/>
                </a:lnTo>
                <a:lnTo>
                  <a:pt x="6646252" y="3683000"/>
                </a:lnTo>
                <a:lnTo>
                  <a:pt x="6689643" y="3683000"/>
                </a:lnTo>
                <a:lnTo>
                  <a:pt x="6680631" y="3670300"/>
                </a:lnTo>
                <a:lnTo>
                  <a:pt x="6673258" y="3670300"/>
                </a:lnTo>
                <a:lnTo>
                  <a:pt x="6666002" y="3657600"/>
                </a:lnTo>
                <a:lnTo>
                  <a:pt x="6651078" y="3657600"/>
                </a:lnTo>
                <a:lnTo>
                  <a:pt x="6622375" y="3632200"/>
                </a:lnTo>
                <a:lnTo>
                  <a:pt x="6598013" y="3619500"/>
                </a:lnTo>
                <a:lnTo>
                  <a:pt x="6578007" y="3594100"/>
                </a:lnTo>
                <a:lnTo>
                  <a:pt x="6562369" y="3556000"/>
                </a:lnTo>
                <a:lnTo>
                  <a:pt x="6557633" y="3556000"/>
                </a:lnTo>
                <a:lnTo>
                  <a:pt x="6552284" y="3543300"/>
                </a:lnTo>
                <a:lnTo>
                  <a:pt x="6546322" y="3530600"/>
                </a:lnTo>
                <a:lnTo>
                  <a:pt x="6539750" y="3517900"/>
                </a:lnTo>
                <a:close/>
              </a:path>
              <a:path w="6780530" h="5854700">
                <a:moveTo>
                  <a:pt x="563034" y="3657600"/>
                </a:moveTo>
                <a:lnTo>
                  <a:pt x="472694" y="3657600"/>
                </a:lnTo>
                <a:lnTo>
                  <a:pt x="488664" y="3670300"/>
                </a:lnTo>
                <a:lnTo>
                  <a:pt x="570226" y="3670300"/>
                </a:lnTo>
                <a:lnTo>
                  <a:pt x="563034" y="3657600"/>
                </a:lnTo>
                <a:close/>
              </a:path>
              <a:path w="6780530" h="5854700">
                <a:moveTo>
                  <a:pt x="927363" y="3644900"/>
                </a:moveTo>
                <a:lnTo>
                  <a:pt x="883031" y="3644900"/>
                </a:lnTo>
                <a:lnTo>
                  <a:pt x="878903" y="3657600"/>
                </a:lnTo>
                <a:lnTo>
                  <a:pt x="874890" y="3670300"/>
                </a:lnTo>
                <a:lnTo>
                  <a:pt x="911237" y="3670300"/>
                </a:lnTo>
                <a:lnTo>
                  <a:pt x="916127" y="3657600"/>
                </a:lnTo>
                <a:lnTo>
                  <a:pt x="927363" y="3644900"/>
                </a:lnTo>
                <a:close/>
              </a:path>
              <a:path w="6780530" h="5854700">
                <a:moveTo>
                  <a:pt x="4168101" y="3657600"/>
                </a:moveTo>
                <a:lnTo>
                  <a:pt x="4083126" y="3657600"/>
                </a:lnTo>
                <a:lnTo>
                  <a:pt x="4063717" y="3670300"/>
                </a:lnTo>
                <a:lnTo>
                  <a:pt x="4144562" y="3670300"/>
                </a:lnTo>
                <a:lnTo>
                  <a:pt x="4168101" y="3657600"/>
                </a:lnTo>
                <a:close/>
              </a:path>
              <a:path w="6780530" h="5854700">
                <a:moveTo>
                  <a:pt x="526562" y="3644900"/>
                </a:moveTo>
                <a:lnTo>
                  <a:pt x="460902" y="3644900"/>
                </a:lnTo>
                <a:lnTo>
                  <a:pt x="466731" y="3657600"/>
                </a:lnTo>
                <a:lnTo>
                  <a:pt x="541228" y="3657600"/>
                </a:lnTo>
                <a:lnTo>
                  <a:pt x="526562" y="3644900"/>
                </a:lnTo>
                <a:close/>
              </a:path>
              <a:path w="6780530" h="5854700">
                <a:moveTo>
                  <a:pt x="1031724" y="3644900"/>
                </a:moveTo>
                <a:lnTo>
                  <a:pt x="967879" y="3644900"/>
                </a:lnTo>
                <a:lnTo>
                  <a:pt x="978741" y="3657600"/>
                </a:lnTo>
                <a:lnTo>
                  <a:pt x="1039888" y="3657600"/>
                </a:lnTo>
                <a:lnTo>
                  <a:pt x="1031724" y="3644900"/>
                </a:lnTo>
                <a:close/>
              </a:path>
              <a:path w="6780530" h="5854700">
                <a:moveTo>
                  <a:pt x="1214183" y="3479800"/>
                </a:moveTo>
                <a:lnTo>
                  <a:pt x="1177023" y="3479800"/>
                </a:lnTo>
                <a:lnTo>
                  <a:pt x="1175131" y="3492500"/>
                </a:lnTo>
                <a:lnTo>
                  <a:pt x="1174242" y="3505200"/>
                </a:lnTo>
                <a:lnTo>
                  <a:pt x="1170897" y="3517900"/>
                </a:lnTo>
                <a:lnTo>
                  <a:pt x="1164582" y="3530600"/>
                </a:lnTo>
                <a:lnTo>
                  <a:pt x="1155387" y="3543300"/>
                </a:lnTo>
                <a:lnTo>
                  <a:pt x="1143406" y="3543300"/>
                </a:lnTo>
                <a:lnTo>
                  <a:pt x="1128475" y="3556000"/>
                </a:lnTo>
                <a:lnTo>
                  <a:pt x="1095717" y="3594100"/>
                </a:lnTo>
                <a:lnTo>
                  <a:pt x="1080752" y="3632200"/>
                </a:lnTo>
                <a:lnTo>
                  <a:pt x="1072998" y="3644900"/>
                </a:lnTo>
                <a:lnTo>
                  <a:pt x="1062913" y="3657600"/>
                </a:lnTo>
                <a:lnTo>
                  <a:pt x="1103325" y="3657600"/>
                </a:lnTo>
                <a:lnTo>
                  <a:pt x="1109866" y="3644900"/>
                </a:lnTo>
                <a:lnTo>
                  <a:pt x="1116260" y="3632200"/>
                </a:lnTo>
                <a:lnTo>
                  <a:pt x="1122691" y="3619500"/>
                </a:lnTo>
                <a:lnTo>
                  <a:pt x="1129347" y="3606800"/>
                </a:lnTo>
                <a:lnTo>
                  <a:pt x="1137873" y="3594100"/>
                </a:lnTo>
                <a:lnTo>
                  <a:pt x="1147205" y="3594100"/>
                </a:lnTo>
                <a:lnTo>
                  <a:pt x="1157406" y="3581400"/>
                </a:lnTo>
                <a:lnTo>
                  <a:pt x="1168539" y="3568700"/>
                </a:lnTo>
                <a:lnTo>
                  <a:pt x="1183371" y="3556000"/>
                </a:lnTo>
                <a:lnTo>
                  <a:pt x="1195184" y="3543300"/>
                </a:lnTo>
                <a:lnTo>
                  <a:pt x="1203558" y="3517900"/>
                </a:lnTo>
                <a:lnTo>
                  <a:pt x="1208074" y="3505200"/>
                </a:lnTo>
                <a:lnTo>
                  <a:pt x="1208544" y="3492500"/>
                </a:lnTo>
                <a:lnTo>
                  <a:pt x="1211059" y="3492500"/>
                </a:lnTo>
                <a:lnTo>
                  <a:pt x="1214183" y="3479800"/>
                </a:lnTo>
                <a:close/>
              </a:path>
              <a:path w="6780530" h="5854700">
                <a:moveTo>
                  <a:pt x="4202620" y="3644900"/>
                </a:moveTo>
                <a:lnTo>
                  <a:pt x="4122158" y="3644900"/>
                </a:lnTo>
                <a:lnTo>
                  <a:pt x="4102665" y="3657600"/>
                </a:lnTo>
                <a:lnTo>
                  <a:pt x="4196382" y="3657600"/>
                </a:lnTo>
                <a:lnTo>
                  <a:pt x="4202620" y="3644900"/>
                </a:lnTo>
                <a:close/>
              </a:path>
              <a:path w="6780530" h="5854700">
                <a:moveTo>
                  <a:pt x="4660900" y="3619500"/>
                </a:moveTo>
                <a:lnTo>
                  <a:pt x="4641138" y="3619500"/>
                </a:lnTo>
                <a:lnTo>
                  <a:pt x="4634006" y="3632200"/>
                </a:lnTo>
                <a:lnTo>
                  <a:pt x="4628314" y="3644900"/>
                </a:lnTo>
                <a:lnTo>
                  <a:pt x="4624075" y="3644900"/>
                </a:lnTo>
                <a:lnTo>
                  <a:pt x="4621301" y="3657600"/>
                </a:lnTo>
                <a:lnTo>
                  <a:pt x="4699825" y="3657600"/>
                </a:lnTo>
                <a:lnTo>
                  <a:pt x="4694120" y="3644900"/>
                </a:lnTo>
                <a:lnTo>
                  <a:pt x="4686515" y="3632200"/>
                </a:lnTo>
                <a:lnTo>
                  <a:pt x="4667568" y="3632200"/>
                </a:lnTo>
                <a:lnTo>
                  <a:pt x="4660900" y="3619500"/>
                </a:lnTo>
                <a:close/>
              </a:path>
              <a:path w="6780530" h="5854700">
                <a:moveTo>
                  <a:pt x="470676" y="3581400"/>
                </a:moveTo>
                <a:lnTo>
                  <a:pt x="440942" y="3581400"/>
                </a:lnTo>
                <a:lnTo>
                  <a:pt x="438460" y="3594100"/>
                </a:lnTo>
                <a:lnTo>
                  <a:pt x="436295" y="3594100"/>
                </a:lnTo>
                <a:lnTo>
                  <a:pt x="434902" y="3606800"/>
                </a:lnTo>
                <a:lnTo>
                  <a:pt x="436768" y="3619500"/>
                </a:lnTo>
                <a:lnTo>
                  <a:pt x="441792" y="3632200"/>
                </a:lnTo>
                <a:lnTo>
                  <a:pt x="449872" y="3644900"/>
                </a:lnTo>
                <a:lnTo>
                  <a:pt x="511947" y="3644900"/>
                </a:lnTo>
                <a:lnTo>
                  <a:pt x="497420" y="3632200"/>
                </a:lnTo>
                <a:lnTo>
                  <a:pt x="483565" y="3632200"/>
                </a:lnTo>
                <a:lnTo>
                  <a:pt x="477456" y="3619500"/>
                </a:lnTo>
                <a:lnTo>
                  <a:pt x="470357" y="3619500"/>
                </a:lnTo>
                <a:lnTo>
                  <a:pt x="466628" y="3606800"/>
                </a:lnTo>
                <a:lnTo>
                  <a:pt x="466021" y="3606800"/>
                </a:lnTo>
                <a:lnTo>
                  <a:pt x="468287" y="3594100"/>
                </a:lnTo>
                <a:lnTo>
                  <a:pt x="470676" y="3581400"/>
                </a:lnTo>
                <a:close/>
              </a:path>
              <a:path w="6780530" h="5854700">
                <a:moveTo>
                  <a:pt x="1015392" y="3632200"/>
                </a:moveTo>
                <a:lnTo>
                  <a:pt x="892258" y="3632200"/>
                </a:lnTo>
                <a:lnTo>
                  <a:pt x="887447" y="3644900"/>
                </a:lnTo>
                <a:lnTo>
                  <a:pt x="1023585" y="3644900"/>
                </a:lnTo>
                <a:lnTo>
                  <a:pt x="1015392" y="3632200"/>
                </a:lnTo>
                <a:close/>
              </a:path>
              <a:path w="6780530" h="5854700">
                <a:moveTo>
                  <a:pt x="2769971" y="3594100"/>
                </a:moveTo>
                <a:lnTo>
                  <a:pt x="2736545" y="3594100"/>
                </a:lnTo>
                <a:lnTo>
                  <a:pt x="2731389" y="3606800"/>
                </a:lnTo>
                <a:lnTo>
                  <a:pt x="2689401" y="3606800"/>
                </a:lnTo>
                <a:lnTo>
                  <a:pt x="2683335" y="3619500"/>
                </a:lnTo>
                <a:lnTo>
                  <a:pt x="2671813" y="3619500"/>
                </a:lnTo>
                <a:lnTo>
                  <a:pt x="2661478" y="3632200"/>
                </a:lnTo>
                <a:lnTo>
                  <a:pt x="2655904" y="3644900"/>
                </a:lnTo>
                <a:lnTo>
                  <a:pt x="2724048" y="3644900"/>
                </a:lnTo>
                <a:lnTo>
                  <a:pt x="2730352" y="3632200"/>
                </a:lnTo>
                <a:lnTo>
                  <a:pt x="2760813" y="3632200"/>
                </a:lnTo>
                <a:lnTo>
                  <a:pt x="2768165" y="3619500"/>
                </a:lnTo>
                <a:lnTo>
                  <a:pt x="2771187" y="3606800"/>
                </a:lnTo>
                <a:lnTo>
                  <a:pt x="2769971" y="3594100"/>
                </a:lnTo>
                <a:close/>
              </a:path>
              <a:path w="6780530" h="5854700">
                <a:moveTo>
                  <a:pt x="4251842" y="3416300"/>
                </a:moveTo>
                <a:lnTo>
                  <a:pt x="4212502" y="3416300"/>
                </a:lnTo>
                <a:lnTo>
                  <a:pt x="4209465" y="3429000"/>
                </a:lnTo>
                <a:lnTo>
                  <a:pt x="4201840" y="3454400"/>
                </a:lnTo>
                <a:lnTo>
                  <a:pt x="4196856" y="3467100"/>
                </a:lnTo>
                <a:lnTo>
                  <a:pt x="4194151" y="3492500"/>
                </a:lnTo>
                <a:lnTo>
                  <a:pt x="4193362" y="3505200"/>
                </a:lnTo>
                <a:lnTo>
                  <a:pt x="4193027" y="3517900"/>
                </a:lnTo>
                <a:lnTo>
                  <a:pt x="4191344" y="3530600"/>
                </a:lnTo>
                <a:lnTo>
                  <a:pt x="4187291" y="3543300"/>
                </a:lnTo>
                <a:lnTo>
                  <a:pt x="4179849" y="3556000"/>
                </a:lnTo>
                <a:lnTo>
                  <a:pt x="4174147" y="3568700"/>
                </a:lnTo>
                <a:lnTo>
                  <a:pt x="4173601" y="3581400"/>
                </a:lnTo>
                <a:lnTo>
                  <a:pt x="4173740" y="3581400"/>
                </a:lnTo>
                <a:lnTo>
                  <a:pt x="4173804" y="3619500"/>
                </a:lnTo>
                <a:lnTo>
                  <a:pt x="4168914" y="3632200"/>
                </a:lnTo>
                <a:lnTo>
                  <a:pt x="4161028" y="3632200"/>
                </a:lnTo>
                <a:lnTo>
                  <a:pt x="4141610" y="3644900"/>
                </a:lnTo>
                <a:lnTo>
                  <a:pt x="4205982" y="3644900"/>
                </a:lnTo>
                <a:lnTo>
                  <a:pt x="4207433" y="3632200"/>
                </a:lnTo>
                <a:lnTo>
                  <a:pt x="4207754" y="3619500"/>
                </a:lnTo>
                <a:lnTo>
                  <a:pt x="4207590" y="3606800"/>
                </a:lnTo>
                <a:lnTo>
                  <a:pt x="4207497" y="3594100"/>
                </a:lnTo>
                <a:lnTo>
                  <a:pt x="4206608" y="3581400"/>
                </a:lnTo>
                <a:lnTo>
                  <a:pt x="4209872" y="3568700"/>
                </a:lnTo>
                <a:lnTo>
                  <a:pt x="4212729" y="3568700"/>
                </a:lnTo>
                <a:lnTo>
                  <a:pt x="4217276" y="3556000"/>
                </a:lnTo>
                <a:lnTo>
                  <a:pt x="4224011" y="3556000"/>
                </a:lnTo>
                <a:lnTo>
                  <a:pt x="4231260" y="3543300"/>
                </a:lnTo>
                <a:lnTo>
                  <a:pt x="4279180" y="3543300"/>
                </a:lnTo>
                <a:lnTo>
                  <a:pt x="4261190" y="3517900"/>
                </a:lnTo>
                <a:lnTo>
                  <a:pt x="4237240" y="3517900"/>
                </a:lnTo>
                <a:lnTo>
                  <a:pt x="4235348" y="3505200"/>
                </a:lnTo>
                <a:lnTo>
                  <a:pt x="4232554" y="3505200"/>
                </a:lnTo>
                <a:lnTo>
                  <a:pt x="4230133" y="3492500"/>
                </a:lnTo>
                <a:lnTo>
                  <a:pt x="4230217" y="3479800"/>
                </a:lnTo>
                <a:lnTo>
                  <a:pt x="4232540" y="3467100"/>
                </a:lnTo>
                <a:lnTo>
                  <a:pt x="4236834" y="3454400"/>
                </a:lnTo>
                <a:lnTo>
                  <a:pt x="4239552" y="3441700"/>
                </a:lnTo>
                <a:lnTo>
                  <a:pt x="4243565" y="3441700"/>
                </a:lnTo>
                <a:lnTo>
                  <a:pt x="4249171" y="3429000"/>
                </a:lnTo>
                <a:lnTo>
                  <a:pt x="4251842" y="3416300"/>
                </a:lnTo>
                <a:close/>
              </a:path>
              <a:path w="6780530" h="5854700">
                <a:moveTo>
                  <a:pt x="959662" y="3606800"/>
                </a:moveTo>
                <a:lnTo>
                  <a:pt x="925974" y="3606800"/>
                </a:lnTo>
                <a:lnTo>
                  <a:pt x="911062" y="3619500"/>
                </a:lnTo>
                <a:lnTo>
                  <a:pt x="897572" y="3632200"/>
                </a:lnTo>
                <a:lnTo>
                  <a:pt x="1007071" y="3632200"/>
                </a:lnTo>
                <a:lnTo>
                  <a:pt x="995942" y="3619500"/>
                </a:lnTo>
                <a:lnTo>
                  <a:pt x="972249" y="3619500"/>
                </a:lnTo>
                <a:lnTo>
                  <a:pt x="959662" y="3606800"/>
                </a:lnTo>
                <a:close/>
              </a:path>
              <a:path w="6780530" h="5854700">
                <a:moveTo>
                  <a:pt x="2852189" y="3594100"/>
                </a:moveTo>
                <a:lnTo>
                  <a:pt x="2833751" y="3594100"/>
                </a:lnTo>
                <a:lnTo>
                  <a:pt x="2840722" y="3606800"/>
                </a:lnTo>
                <a:lnTo>
                  <a:pt x="2846660" y="3606800"/>
                </a:lnTo>
                <a:lnTo>
                  <a:pt x="2852189" y="3594100"/>
                </a:lnTo>
                <a:close/>
              </a:path>
              <a:path w="6780530" h="5854700">
                <a:moveTo>
                  <a:pt x="1368450" y="3581400"/>
                </a:moveTo>
                <a:lnTo>
                  <a:pt x="1301534" y="3581400"/>
                </a:lnTo>
                <a:lnTo>
                  <a:pt x="1306830" y="3594100"/>
                </a:lnTo>
                <a:lnTo>
                  <a:pt x="1355911" y="3594100"/>
                </a:lnTo>
                <a:lnTo>
                  <a:pt x="1368450" y="3581400"/>
                </a:lnTo>
                <a:close/>
              </a:path>
              <a:path w="6780530" h="5854700">
                <a:moveTo>
                  <a:pt x="2765145" y="3581400"/>
                </a:moveTo>
                <a:lnTo>
                  <a:pt x="2729344" y="3581400"/>
                </a:lnTo>
                <a:lnTo>
                  <a:pt x="2733357" y="3594100"/>
                </a:lnTo>
                <a:lnTo>
                  <a:pt x="2768409" y="3594100"/>
                </a:lnTo>
                <a:lnTo>
                  <a:pt x="2765145" y="3581400"/>
                </a:lnTo>
                <a:close/>
              </a:path>
              <a:path w="6780530" h="5854700">
                <a:moveTo>
                  <a:pt x="2982843" y="3124200"/>
                </a:moveTo>
                <a:lnTo>
                  <a:pt x="2907560" y="3124200"/>
                </a:lnTo>
                <a:lnTo>
                  <a:pt x="2891883" y="3136900"/>
                </a:lnTo>
                <a:lnTo>
                  <a:pt x="2878378" y="3149600"/>
                </a:lnTo>
                <a:lnTo>
                  <a:pt x="2871609" y="3162300"/>
                </a:lnTo>
                <a:lnTo>
                  <a:pt x="2864988" y="3175000"/>
                </a:lnTo>
                <a:lnTo>
                  <a:pt x="2858560" y="3187700"/>
                </a:lnTo>
                <a:lnTo>
                  <a:pt x="2852369" y="3187700"/>
                </a:lnTo>
                <a:lnTo>
                  <a:pt x="2844642" y="3213100"/>
                </a:lnTo>
                <a:lnTo>
                  <a:pt x="2839629" y="3225800"/>
                </a:lnTo>
                <a:lnTo>
                  <a:pt x="2837519" y="3238500"/>
                </a:lnTo>
                <a:lnTo>
                  <a:pt x="2838500" y="3251200"/>
                </a:lnTo>
                <a:lnTo>
                  <a:pt x="2839107" y="3263900"/>
                </a:lnTo>
                <a:lnTo>
                  <a:pt x="2837826" y="3276600"/>
                </a:lnTo>
                <a:lnTo>
                  <a:pt x="2834609" y="3289300"/>
                </a:lnTo>
                <a:lnTo>
                  <a:pt x="2829407" y="3289300"/>
                </a:lnTo>
                <a:lnTo>
                  <a:pt x="2819298" y="3314700"/>
                </a:lnTo>
                <a:lnTo>
                  <a:pt x="2813007" y="3327400"/>
                </a:lnTo>
                <a:lnTo>
                  <a:pt x="2810042" y="3352800"/>
                </a:lnTo>
                <a:lnTo>
                  <a:pt x="2809913" y="3365500"/>
                </a:lnTo>
                <a:lnTo>
                  <a:pt x="2812300" y="3390900"/>
                </a:lnTo>
                <a:lnTo>
                  <a:pt x="2816455" y="3416300"/>
                </a:lnTo>
                <a:lnTo>
                  <a:pt x="2821669" y="3441700"/>
                </a:lnTo>
                <a:lnTo>
                  <a:pt x="2827235" y="3467100"/>
                </a:lnTo>
                <a:lnTo>
                  <a:pt x="2829921" y="3479800"/>
                </a:lnTo>
                <a:lnTo>
                  <a:pt x="2832749" y="3479800"/>
                </a:lnTo>
                <a:lnTo>
                  <a:pt x="2835503" y="3492500"/>
                </a:lnTo>
                <a:lnTo>
                  <a:pt x="2837967" y="3505200"/>
                </a:lnTo>
                <a:lnTo>
                  <a:pt x="2840061" y="3517900"/>
                </a:lnTo>
                <a:lnTo>
                  <a:pt x="2841255" y="3530600"/>
                </a:lnTo>
                <a:lnTo>
                  <a:pt x="2840769" y="3543300"/>
                </a:lnTo>
                <a:lnTo>
                  <a:pt x="2837827" y="3556000"/>
                </a:lnTo>
                <a:lnTo>
                  <a:pt x="2776327" y="3556000"/>
                </a:lnTo>
                <a:lnTo>
                  <a:pt x="2783455" y="3568700"/>
                </a:lnTo>
                <a:lnTo>
                  <a:pt x="2802809" y="3568700"/>
                </a:lnTo>
                <a:lnTo>
                  <a:pt x="2815069" y="3581400"/>
                </a:lnTo>
                <a:lnTo>
                  <a:pt x="2821393" y="3594100"/>
                </a:lnTo>
                <a:lnTo>
                  <a:pt x="2857931" y="3594100"/>
                </a:lnTo>
                <a:lnTo>
                  <a:pt x="2867702" y="3581400"/>
                </a:lnTo>
                <a:lnTo>
                  <a:pt x="2873990" y="3568700"/>
                </a:lnTo>
                <a:lnTo>
                  <a:pt x="2876955" y="3543300"/>
                </a:lnTo>
                <a:lnTo>
                  <a:pt x="2876753" y="3530600"/>
                </a:lnTo>
                <a:lnTo>
                  <a:pt x="2875336" y="3517900"/>
                </a:lnTo>
                <a:lnTo>
                  <a:pt x="2873395" y="3505200"/>
                </a:lnTo>
                <a:lnTo>
                  <a:pt x="2871161" y="3492500"/>
                </a:lnTo>
                <a:lnTo>
                  <a:pt x="2868866" y="3492500"/>
                </a:lnTo>
                <a:lnTo>
                  <a:pt x="2862874" y="3454400"/>
                </a:lnTo>
                <a:lnTo>
                  <a:pt x="2856836" y="3429000"/>
                </a:lnTo>
                <a:lnTo>
                  <a:pt x="2850632" y="3403600"/>
                </a:lnTo>
                <a:lnTo>
                  <a:pt x="2844139" y="3365500"/>
                </a:lnTo>
                <a:lnTo>
                  <a:pt x="2842296" y="3352800"/>
                </a:lnTo>
                <a:lnTo>
                  <a:pt x="2843226" y="3340100"/>
                </a:lnTo>
                <a:lnTo>
                  <a:pt x="2846702" y="3327400"/>
                </a:lnTo>
                <a:lnTo>
                  <a:pt x="2852496" y="3314700"/>
                </a:lnTo>
                <a:lnTo>
                  <a:pt x="2858820" y="3314700"/>
                </a:lnTo>
                <a:lnTo>
                  <a:pt x="2867133" y="3302000"/>
                </a:lnTo>
                <a:lnTo>
                  <a:pt x="2872447" y="3276600"/>
                </a:lnTo>
                <a:lnTo>
                  <a:pt x="2874362" y="3263900"/>
                </a:lnTo>
                <a:lnTo>
                  <a:pt x="2872473" y="3251200"/>
                </a:lnTo>
                <a:lnTo>
                  <a:pt x="2871032" y="3238500"/>
                </a:lnTo>
                <a:lnTo>
                  <a:pt x="2880487" y="3200400"/>
                </a:lnTo>
                <a:lnTo>
                  <a:pt x="2910642" y="3162300"/>
                </a:lnTo>
                <a:lnTo>
                  <a:pt x="2923070" y="3149600"/>
                </a:lnTo>
                <a:lnTo>
                  <a:pt x="3032366" y="3149600"/>
                </a:lnTo>
                <a:lnTo>
                  <a:pt x="3034131" y="3136900"/>
                </a:lnTo>
                <a:lnTo>
                  <a:pt x="2996234" y="3136900"/>
                </a:lnTo>
                <a:lnTo>
                  <a:pt x="2982843" y="3124200"/>
                </a:lnTo>
                <a:close/>
              </a:path>
              <a:path w="6780530" h="5854700">
                <a:moveTo>
                  <a:pt x="435063" y="3441700"/>
                </a:moveTo>
                <a:lnTo>
                  <a:pt x="397005" y="3441700"/>
                </a:lnTo>
                <a:lnTo>
                  <a:pt x="404088" y="3454400"/>
                </a:lnTo>
                <a:lnTo>
                  <a:pt x="412781" y="3467100"/>
                </a:lnTo>
                <a:lnTo>
                  <a:pt x="421305" y="3467100"/>
                </a:lnTo>
                <a:lnTo>
                  <a:pt x="429611" y="3479800"/>
                </a:lnTo>
                <a:lnTo>
                  <a:pt x="437654" y="3479800"/>
                </a:lnTo>
                <a:lnTo>
                  <a:pt x="447466" y="3492500"/>
                </a:lnTo>
                <a:lnTo>
                  <a:pt x="453648" y="3505200"/>
                </a:lnTo>
                <a:lnTo>
                  <a:pt x="456008" y="3517900"/>
                </a:lnTo>
                <a:lnTo>
                  <a:pt x="454355" y="3543300"/>
                </a:lnTo>
                <a:lnTo>
                  <a:pt x="452527" y="3543300"/>
                </a:lnTo>
                <a:lnTo>
                  <a:pt x="450462" y="3556000"/>
                </a:lnTo>
                <a:lnTo>
                  <a:pt x="448254" y="3556000"/>
                </a:lnTo>
                <a:lnTo>
                  <a:pt x="445998" y="3568700"/>
                </a:lnTo>
                <a:lnTo>
                  <a:pt x="443527" y="3581400"/>
                </a:lnTo>
                <a:lnTo>
                  <a:pt x="473346" y="3581400"/>
                </a:lnTo>
                <a:lnTo>
                  <a:pt x="476118" y="3568700"/>
                </a:lnTo>
                <a:lnTo>
                  <a:pt x="478815" y="3568700"/>
                </a:lnTo>
                <a:lnTo>
                  <a:pt x="486925" y="3530600"/>
                </a:lnTo>
                <a:lnTo>
                  <a:pt x="481214" y="3492500"/>
                </a:lnTo>
                <a:lnTo>
                  <a:pt x="463365" y="3467100"/>
                </a:lnTo>
                <a:lnTo>
                  <a:pt x="435063" y="3441700"/>
                </a:lnTo>
                <a:close/>
              </a:path>
              <a:path w="6780530" h="5854700">
                <a:moveTo>
                  <a:pt x="1381339" y="3568700"/>
                </a:moveTo>
                <a:lnTo>
                  <a:pt x="1297096" y="3568700"/>
                </a:lnTo>
                <a:lnTo>
                  <a:pt x="1299425" y="3581400"/>
                </a:lnTo>
                <a:lnTo>
                  <a:pt x="1377361" y="3581400"/>
                </a:lnTo>
                <a:lnTo>
                  <a:pt x="1381339" y="3568700"/>
                </a:lnTo>
                <a:close/>
              </a:path>
              <a:path w="6780530" h="5854700">
                <a:moveTo>
                  <a:pt x="2793492" y="3530600"/>
                </a:moveTo>
                <a:lnTo>
                  <a:pt x="2740805" y="3530600"/>
                </a:lnTo>
                <a:lnTo>
                  <a:pt x="2728561" y="3543300"/>
                </a:lnTo>
                <a:lnTo>
                  <a:pt x="2722621" y="3556000"/>
                </a:lnTo>
                <a:lnTo>
                  <a:pt x="2724454" y="3568700"/>
                </a:lnTo>
                <a:lnTo>
                  <a:pt x="2726220" y="3581400"/>
                </a:lnTo>
                <a:lnTo>
                  <a:pt x="2763037" y="3581400"/>
                </a:lnTo>
                <a:lnTo>
                  <a:pt x="2761754" y="3568700"/>
                </a:lnTo>
                <a:lnTo>
                  <a:pt x="2760116" y="3568700"/>
                </a:lnTo>
                <a:lnTo>
                  <a:pt x="2768600" y="3556000"/>
                </a:lnTo>
                <a:lnTo>
                  <a:pt x="2829204" y="3556000"/>
                </a:lnTo>
                <a:lnTo>
                  <a:pt x="2825330" y="3543300"/>
                </a:lnTo>
                <a:lnTo>
                  <a:pt x="2804113" y="3543300"/>
                </a:lnTo>
                <a:lnTo>
                  <a:pt x="2793492" y="3530600"/>
                </a:lnTo>
                <a:close/>
              </a:path>
              <a:path w="6780530" h="5854700">
                <a:moveTo>
                  <a:pt x="1324275" y="3543300"/>
                </a:moveTo>
                <a:lnTo>
                  <a:pt x="1290802" y="3543300"/>
                </a:lnTo>
                <a:lnTo>
                  <a:pt x="1292560" y="3556000"/>
                </a:lnTo>
                <a:lnTo>
                  <a:pt x="1294733" y="3568700"/>
                </a:lnTo>
                <a:lnTo>
                  <a:pt x="1384947" y="3568700"/>
                </a:lnTo>
                <a:lnTo>
                  <a:pt x="1392970" y="3556000"/>
                </a:lnTo>
                <a:lnTo>
                  <a:pt x="1328508" y="3556000"/>
                </a:lnTo>
                <a:lnTo>
                  <a:pt x="1324275" y="3543300"/>
                </a:lnTo>
                <a:close/>
              </a:path>
              <a:path w="6780530" h="5854700">
                <a:moveTo>
                  <a:pt x="1520469" y="3454400"/>
                </a:moveTo>
                <a:lnTo>
                  <a:pt x="1487033" y="3454400"/>
                </a:lnTo>
                <a:lnTo>
                  <a:pt x="1488062" y="3467100"/>
                </a:lnTo>
                <a:lnTo>
                  <a:pt x="1487714" y="3467100"/>
                </a:lnTo>
                <a:lnTo>
                  <a:pt x="1485887" y="3479800"/>
                </a:lnTo>
                <a:lnTo>
                  <a:pt x="1466367" y="3479800"/>
                </a:lnTo>
                <a:lnTo>
                  <a:pt x="1456533" y="3492500"/>
                </a:lnTo>
                <a:lnTo>
                  <a:pt x="1423909" y="3492500"/>
                </a:lnTo>
                <a:lnTo>
                  <a:pt x="1403486" y="3505200"/>
                </a:lnTo>
                <a:lnTo>
                  <a:pt x="1385801" y="3517900"/>
                </a:lnTo>
                <a:lnTo>
                  <a:pt x="1371231" y="3530600"/>
                </a:lnTo>
                <a:lnTo>
                  <a:pt x="1367345" y="3543300"/>
                </a:lnTo>
                <a:lnTo>
                  <a:pt x="1357992" y="3543300"/>
                </a:lnTo>
                <a:lnTo>
                  <a:pt x="1352956" y="3556000"/>
                </a:lnTo>
                <a:lnTo>
                  <a:pt x="1392970" y="3556000"/>
                </a:lnTo>
                <a:lnTo>
                  <a:pt x="1400993" y="3543300"/>
                </a:lnTo>
                <a:lnTo>
                  <a:pt x="1420118" y="3530600"/>
                </a:lnTo>
                <a:lnTo>
                  <a:pt x="1442070" y="3517900"/>
                </a:lnTo>
                <a:lnTo>
                  <a:pt x="1494180" y="3517900"/>
                </a:lnTo>
                <a:lnTo>
                  <a:pt x="1509541" y="3505200"/>
                </a:lnTo>
                <a:lnTo>
                  <a:pt x="1519543" y="3492500"/>
                </a:lnTo>
                <a:lnTo>
                  <a:pt x="1523843" y="3479800"/>
                </a:lnTo>
                <a:lnTo>
                  <a:pt x="1522095" y="3467100"/>
                </a:lnTo>
                <a:lnTo>
                  <a:pt x="1520469" y="3454400"/>
                </a:lnTo>
                <a:close/>
              </a:path>
              <a:path w="6780530" h="5854700">
                <a:moveTo>
                  <a:pt x="1242377" y="3454400"/>
                </a:moveTo>
                <a:lnTo>
                  <a:pt x="1195071" y="3454400"/>
                </a:lnTo>
                <a:lnTo>
                  <a:pt x="1186224" y="3467100"/>
                </a:lnTo>
                <a:lnTo>
                  <a:pt x="1179817" y="3479800"/>
                </a:lnTo>
                <a:lnTo>
                  <a:pt x="1227696" y="3479800"/>
                </a:lnTo>
                <a:lnTo>
                  <a:pt x="1241197" y="3492500"/>
                </a:lnTo>
                <a:lnTo>
                  <a:pt x="1253804" y="3492500"/>
                </a:lnTo>
                <a:lnTo>
                  <a:pt x="1265415" y="3505200"/>
                </a:lnTo>
                <a:lnTo>
                  <a:pt x="1275930" y="3517900"/>
                </a:lnTo>
                <a:lnTo>
                  <a:pt x="1281531" y="3517900"/>
                </a:lnTo>
                <a:lnTo>
                  <a:pt x="1285686" y="3530600"/>
                </a:lnTo>
                <a:lnTo>
                  <a:pt x="1288680" y="3543300"/>
                </a:lnTo>
                <a:lnTo>
                  <a:pt x="1322084" y="3543300"/>
                </a:lnTo>
                <a:lnTo>
                  <a:pt x="1319745" y="3530600"/>
                </a:lnTo>
                <a:lnTo>
                  <a:pt x="1307549" y="3505200"/>
                </a:lnTo>
                <a:lnTo>
                  <a:pt x="1290662" y="3479800"/>
                </a:lnTo>
                <a:lnTo>
                  <a:pt x="1268975" y="3467100"/>
                </a:lnTo>
                <a:lnTo>
                  <a:pt x="1242377" y="3454400"/>
                </a:lnTo>
                <a:close/>
              </a:path>
              <a:path w="6780530" h="5854700">
                <a:moveTo>
                  <a:pt x="2003191" y="3530600"/>
                </a:moveTo>
                <a:lnTo>
                  <a:pt x="1879265" y="3530600"/>
                </a:lnTo>
                <a:lnTo>
                  <a:pt x="1892485" y="3543300"/>
                </a:lnTo>
                <a:lnTo>
                  <a:pt x="1987257" y="3543300"/>
                </a:lnTo>
                <a:lnTo>
                  <a:pt x="2003191" y="3530600"/>
                </a:lnTo>
                <a:close/>
              </a:path>
              <a:path w="6780530" h="5854700">
                <a:moveTo>
                  <a:pt x="1832133" y="3467100"/>
                </a:moveTo>
                <a:lnTo>
                  <a:pt x="1737220" y="3467100"/>
                </a:lnTo>
                <a:lnTo>
                  <a:pt x="1767381" y="3479800"/>
                </a:lnTo>
                <a:lnTo>
                  <a:pt x="1796759" y="3492500"/>
                </a:lnTo>
                <a:lnTo>
                  <a:pt x="1853907" y="3517900"/>
                </a:lnTo>
                <a:lnTo>
                  <a:pt x="1866427" y="3530600"/>
                </a:lnTo>
                <a:lnTo>
                  <a:pt x="2034758" y="3530600"/>
                </a:lnTo>
                <a:lnTo>
                  <a:pt x="2050427" y="3517900"/>
                </a:lnTo>
                <a:lnTo>
                  <a:pt x="2066386" y="3517900"/>
                </a:lnTo>
                <a:lnTo>
                  <a:pt x="2077645" y="3505200"/>
                </a:lnTo>
                <a:lnTo>
                  <a:pt x="1884844" y="3505200"/>
                </a:lnTo>
                <a:lnTo>
                  <a:pt x="1871311" y="3492500"/>
                </a:lnTo>
                <a:lnTo>
                  <a:pt x="1858147" y="3492500"/>
                </a:lnTo>
                <a:lnTo>
                  <a:pt x="1845284" y="3479800"/>
                </a:lnTo>
                <a:lnTo>
                  <a:pt x="1838687" y="3479800"/>
                </a:lnTo>
                <a:lnTo>
                  <a:pt x="1832133" y="3467100"/>
                </a:lnTo>
                <a:close/>
              </a:path>
              <a:path w="6780530" h="5854700">
                <a:moveTo>
                  <a:pt x="2270442" y="3429000"/>
                </a:moveTo>
                <a:lnTo>
                  <a:pt x="2177719" y="3429000"/>
                </a:lnTo>
                <a:lnTo>
                  <a:pt x="2194774" y="3441700"/>
                </a:lnTo>
                <a:lnTo>
                  <a:pt x="2227888" y="3441700"/>
                </a:lnTo>
                <a:lnTo>
                  <a:pt x="2243950" y="3454400"/>
                </a:lnTo>
                <a:lnTo>
                  <a:pt x="2256328" y="3454400"/>
                </a:lnTo>
                <a:lnTo>
                  <a:pt x="2262268" y="3467100"/>
                </a:lnTo>
                <a:lnTo>
                  <a:pt x="2267991" y="3467100"/>
                </a:lnTo>
                <a:lnTo>
                  <a:pt x="2275997" y="3479800"/>
                </a:lnTo>
                <a:lnTo>
                  <a:pt x="2281988" y="3479800"/>
                </a:lnTo>
                <a:lnTo>
                  <a:pt x="2285838" y="3492500"/>
                </a:lnTo>
                <a:lnTo>
                  <a:pt x="2287422" y="3505200"/>
                </a:lnTo>
                <a:lnTo>
                  <a:pt x="2287548" y="3517900"/>
                </a:lnTo>
                <a:lnTo>
                  <a:pt x="2320644" y="3517900"/>
                </a:lnTo>
                <a:lnTo>
                  <a:pt x="2311990" y="3467100"/>
                </a:lnTo>
                <a:lnTo>
                  <a:pt x="2287973" y="3441700"/>
                </a:lnTo>
                <a:lnTo>
                  <a:pt x="2270442" y="3429000"/>
                </a:lnTo>
                <a:close/>
              </a:path>
              <a:path w="6780530" h="5854700">
                <a:moveTo>
                  <a:pt x="6506922" y="3429000"/>
                </a:moveTo>
                <a:lnTo>
                  <a:pt x="6444113" y="3429000"/>
                </a:lnTo>
                <a:lnTo>
                  <a:pt x="6451777" y="3441700"/>
                </a:lnTo>
                <a:lnTo>
                  <a:pt x="6476911" y="3441700"/>
                </a:lnTo>
                <a:lnTo>
                  <a:pt x="6480764" y="3454400"/>
                </a:lnTo>
                <a:lnTo>
                  <a:pt x="6482459" y="3454400"/>
                </a:lnTo>
                <a:lnTo>
                  <a:pt x="6482942" y="3467100"/>
                </a:lnTo>
                <a:lnTo>
                  <a:pt x="6483159" y="3467100"/>
                </a:lnTo>
                <a:lnTo>
                  <a:pt x="6485245" y="3492500"/>
                </a:lnTo>
                <a:lnTo>
                  <a:pt x="6489700" y="3492500"/>
                </a:lnTo>
                <a:lnTo>
                  <a:pt x="6496879" y="3505200"/>
                </a:lnTo>
                <a:lnTo>
                  <a:pt x="6507137" y="3517900"/>
                </a:lnTo>
                <a:lnTo>
                  <a:pt x="6535387" y="3517900"/>
                </a:lnTo>
                <a:lnTo>
                  <a:pt x="6531409" y="3505200"/>
                </a:lnTo>
                <a:lnTo>
                  <a:pt x="6527713" y="3505200"/>
                </a:lnTo>
                <a:lnTo>
                  <a:pt x="6524193" y="3492500"/>
                </a:lnTo>
                <a:lnTo>
                  <a:pt x="6518819" y="3479800"/>
                </a:lnTo>
                <a:lnTo>
                  <a:pt x="6514895" y="3467100"/>
                </a:lnTo>
                <a:lnTo>
                  <a:pt x="6512054" y="3454400"/>
                </a:lnTo>
                <a:lnTo>
                  <a:pt x="6509931" y="3441700"/>
                </a:lnTo>
                <a:lnTo>
                  <a:pt x="6506922" y="3429000"/>
                </a:lnTo>
                <a:close/>
              </a:path>
              <a:path w="6780530" h="5854700">
                <a:moveTo>
                  <a:pt x="2087740" y="3454400"/>
                </a:moveTo>
                <a:lnTo>
                  <a:pt x="2049678" y="3454400"/>
                </a:lnTo>
                <a:lnTo>
                  <a:pt x="2050021" y="3467100"/>
                </a:lnTo>
                <a:lnTo>
                  <a:pt x="2050224" y="3479800"/>
                </a:lnTo>
                <a:lnTo>
                  <a:pt x="2045462" y="3492500"/>
                </a:lnTo>
                <a:lnTo>
                  <a:pt x="2027402" y="3492500"/>
                </a:lnTo>
                <a:lnTo>
                  <a:pt x="1989716" y="3505200"/>
                </a:lnTo>
                <a:lnTo>
                  <a:pt x="2077645" y="3505200"/>
                </a:lnTo>
                <a:lnTo>
                  <a:pt x="2084601" y="3492500"/>
                </a:lnTo>
                <a:lnTo>
                  <a:pt x="2087651" y="3479800"/>
                </a:lnTo>
                <a:lnTo>
                  <a:pt x="2087740" y="3454400"/>
                </a:lnTo>
                <a:close/>
              </a:path>
              <a:path w="6780530" h="5854700">
                <a:moveTo>
                  <a:pt x="1803267" y="3454400"/>
                </a:moveTo>
                <a:lnTo>
                  <a:pt x="1712950" y="3454400"/>
                </a:lnTo>
                <a:lnTo>
                  <a:pt x="1722208" y="3467100"/>
                </a:lnTo>
                <a:lnTo>
                  <a:pt x="1819135" y="3467100"/>
                </a:lnTo>
                <a:lnTo>
                  <a:pt x="1803267" y="3454400"/>
                </a:lnTo>
                <a:close/>
              </a:path>
              <a:path w="6780530" h="5854700">
                <a:moveTo>
                  <a:pt x="1661988" y="3314700"/>
                </a:moveTo>
                <a:lnTo>
                  <a:pt x="1546885" y="3314700"/>
                </a:lnTo>
                <a:lnTo>
                  <a:pt x="1532500" y="3340100"/>
                </a:lnTo>
                <a:lnTo>
                  <a:pt x="1521888" y="3352800"/>
                </a:lnTo>
                <a:lnTo>
                  <a:pt x="1511176" y="3365500"/>
                </a:lnTo>
                <a:lnTo>
                  <a:pt x="1500289" y="3378200"/>
                </a:lnTo>
                <a:lnTo>
                  <a:pt x="1488419" y="3390900"/>
                </a:lnTo>
                <a:lnTo>
                  <a:pt x="1481199" y="3416300"/>
                </a:lnTo>
                <a:lnTo>
                  <a:pt x="1479634" y="3429000"/>
                </a:lnTo>
                <a:lnTo>
                  <a:pt x="1484731" y="3454400"/>
                </a:lnTo>
                <a:lnTo>
                  <a:pt x="1518081" y="3454400"/>
                </a:lnTo>
                <a:lnTo>
                  <a:pt x="1515846" y="3441700"/>
                </a:lnTo>
                <a:lnTo>
                  <a:pt x="1512912" y="3429000"/>
                </a:lnTo>
                <a:lnTo>
                  <a:pt x="1512741" y="3429000"/>
                </a:lnTo>
                <a:lnTo>
                  <a:pt x="1515446" y="3416300"/>
                </a:lnTo>
                <a:lnTo>
                  <a:pt x="1521142" y="3403600"/>
                </a:lnTo>
                <a:lnTo>
                  <a:pt x="1535779" y="3390900"/>
                </a:lnTo>
                <a:lnTo>
                  <a:pt x="1550196" y="3365500"/>
                </a:lnTo>
                <a:lnTo>
                  <a:pt x="1564333" y="3352800"/>
                </a:lnTo>
                <a:lnTo>
                  <a:pt x="1578127" y="3327400"/>
                </a:lnTo>
                <a:lnTo>
                  <a:pt x="1676356" y="3327400"/>
                </a:lnTo>
                <a:lnTo>
                  <a:pt x="1661988" y="3314700"/>
                </a:lnTo>
                <a:close/>
              </a:path>
              <a:path w="6780530" h="5854700">
                <a:moveTo>
                  <a:pt x="1740229" y="3429000"/>
                </a:moveTo>
                <a:lnTo>
                  <a:pt x="1697202" y="3429000"/>
                </a:lnTo>
                <a:lnTo>
                  <a:pt x="1700345" y="3441700"/>
                </a:lnTo>
                <a:lnTo>
                  <a:pt x="1705629" y="3454400"/>
                </a:lnTo>
                <a:lnTo>
                  <a:pt x="1786859" y="3454400"/>
                </a:lnTo>
                <a:lnTo>
                  <a:pt x="1769930" y="3441700"/>
                </a:lnTo>
                <a:lnTo>
                  <a:pt x="1752498" y="3441700"/>
                </a:lnTo>
                <a:lnTo>
                  <a:pt x="1740229" y="3429000"/>
                </a:lnTo>
                <a:close/>
              </a:path>
              <a:path w="6780530" h="5854700">
                <a:moveTo>
                  <a:pt x="2140400" y="3390900"/>
                </a:moveTo>
                <a:lnTo>
                  <a:pt x="2081314" y="3390900"/>
                </a:lnTo>
                <a:lnTo>
                  <a:pt x="2061148" y="3403600"/>
                </a:lnTo>
                <a:lnTo>
                  <a:pt x="2050651" y="3429000"/>
                </a:lnTo>
                <a:lnTo>
                  <a:pt x="2049005" y="3454400"/>
                </a:lnTo>
                <a:lnTo>
                  <a:pt x="2087501" y="3454400"/>
                </a:lnTo>
                <a:lnTo>
                  <a:pt x="2087372" y="3441700"/>
                </a:lnTo>
                <a:lnTo>
                  <a:pt x="2087918" y="3441700"/>
                </a:lnTo>
                <a:lnTo>
                  <a:pt x="2088197" y="3429000"/>
                </a:lnTo>
                <a:lnTo>
                  <a:pt x="2270442" y="3429000"/>
                </a:lnTo>
                <a:lnTo>
                  <a:pt x="2259413" y="3416300"/>
                </a:lnTo>
                <a:lnTo>
                  <a:pt x="2236507" y="3416300"/>
                </a:lnTo>
                <a:lnTo>
                  <a:pt x="2224786" y="3403600"/>
                </a:lnTo>
                <a:lnTo>
                  <a:pt x="2168759" y="3403600"/>
                </a:lnTo>
                <a:lnTo>
                  <a:pt x="2140400" y="3390900"/>
                </a:lnTo>
                <a:close/>
              </a:path>
              <a:path w="6780530" h="5854700">
                <a:moveTo>
                  <a:pt x="428955" y="3429000"/>
                </a:moveTo>
                <a:lnTo>
                  <a:pt x="387949" y="3429000"/>
                </a:lnTo>
                <a:lnTo>
                  <a:pt x="391561" y="3441700"/>
                </a:lnTo>
                <a:lnTo>
                  <a:pt x="433031" y="3441700"/>
                </a:lnTo>
                <a:lnTo>
                  <a:pt x="428955" y="3429000"/>
                </a:lnTo>
                <a:close/>
              </a:path>
              <a:path w="6780530" h="5854700">
                <a:moveTo>
                  <a:pt x="399895" y="3365500"/>
                </a:moveTo>
                <a:lnTo>
                  <a:pt x="354798" y="3365500"/>
                </a:lnTo>
                <a:lnTo>
                  <a:pt x="364781" y="3378200"/>
                </a:lnTo>
                <a:lnTo>
                  <a:pt x="369658" y="3390900"/>
                </a:lnTo>
                <a:lnTo>
                  <a:pt x="376018" y="3390900"/>
                </a:lnTo>
                <a:lnTo>
                  <a:pt x="381190" y="3403600"/>
                </a:lnTo>
                <a:lnTo>
                  <a:pt x="384771" y="3416300"/>
                </a:lnTo>
                <a:lnTo>
                  <a:pt x="386359" y="3429000"/>
                </a:lnTo>
                <a:lnTo>
                  <a:pt x="418806" y="3429000"/>
                </a:lnTo>
                <a:lnTo>
                  <a:pt x="415608" y="3416300"/>
                </a:lnTo>
                <a:lnTo>
                  <a:pt x="413600" y="3416300"/>
                </a:lnTo>
                <a:lnTo>
                  <a:pt x="412724" y="3403600"/>
                </a:lnTo>
                <a:lnTo>
                  <a:pt x="411975" y="3403600"/>
                </a:lnTo>
                <a:lnTo>
                  <a:pt x="409629" y="3390900"/>
                </a:lnTo>
                <a:lnTo>
                  <a:pt x="405755" y="3378200"/>
                </a:lnTo>
                <a:lnTo>
                  <a:pt x="399895" y="3365500"/>
                </a:lnTo>
                <a:close/>
              </a:path>
              <a:path w="6780530" h="5854700">
                <a:moveTo>
                  <a:pt x="1728177" y="3403600"/>
                </a:moveTo>
                <a:lnTo>
                  <a:pt x="1693623" y="3403600"/>
                </a:lnTo>
                <a:lnTo>
                  <a:pt x="1694751" y="3416300"/>
                </a:lnTo>
                <a:lnTo>
                  <a:pt x="1695917" y="3429000"/>
                </a:lnTo>
                <a:lnTo>
                  <a:pt x="1733032" y="3429000"/>
                </a:lnTo>
                <a:lnTo>
                  <a:pt x="1729488" y="3416300"/>
                </a:lnTo>
                <a:lnTo>
                  <a:pt x="1728177" y="3403600"/>
                </a:lnTo>
                <a:close/>
              </a:path>
              <a:path w="6780530" h="5854700">
                <a:moveTo>
                  <a:pt x="6333248" y="3276600"/>
                </a:moveTo>
                <a:lnTo>
                  <a:pt x="6301881" y="3276600"/>
                </a:lnTo>
                <a:lnTo>
                  <a:pt x="6301600" y="3289300"/>
                </a:lnTo>
                <a:lnTo>
                  <a:pt x="6302925" y="3302000"/>
                </a:lnTo>
                <a:lnTo>
                  <a:pt x="6306969" y="3302000"/>
                </a:lnTo>
                <a:lnTo>
                  <a:pt x="6313523" y="3314700"/>
                </a:lnTo>
                <a:lnTo>
                  <a:pt x="6327279" y="3314700"/>
                </a:lnTo>
                <a:lnTo>
                  <a:pt x="6332575" y="3327400"/>
                </a:lnTo>
                <a:lnTo>
                  <a:pt x="6348635" y="3327400"/>
                </a:lnTo>
                <a:lnTo>
                  <a:pt x="6357499" y="3340100"/>
                </a:lnTo>
                <a:lnTo>
                  <a:pt x="6364324" y="3340100"/>
                </a:lnTo>
                <a:lnTo>
                  <a:pt x="6369113" y="3352800"/>
                </a:lnTo>
                <a:lnTo>
                  <a:pt x="6370472" y="3365500"/>
                </a:lnTo>
                <a:lnTo>
                  <a:pt x="6372923" y="3365500"/>
                </a:lnTo>
                <a:lnTo>
                  <a:pt x="6380401" y="3390900"/>
                </a:lnTo>
                <a:lnTo>
                  <a:pt x="6390954" y="3403600"/>
                </a:lnTo>
                <a:lnTo>
                  <a:pt x="6404616" y="3416300"/>
                </a:lnTo>
                <a:lnTo>
                  <a:pt x="6421424" y="3429000"/>
                </a:lnTo>
                <a:lnTo>
                  <a:pt x="6501325" y="3429000"/>
                </a:lnTo>
                <a:lnTo>
                  <a:pt x="6493220" y="3416300"/>
                </a:lnTo>
                <a:lnTo>
                  <a:pt x="6475285" y="3416300"/>
                </a:lnTo>
                <a:lnTo>
                  <a:pt x="6467741" y="3403600"/>
                </a:lnTo>
                <a:lnTo>
                  <a:pt x="6438566" y="3403600"/>
                </a:lnTo>
                <a:lnTo>
                  <a:pt x="6420924" y="3390900"/>
                </a:lnTo>
                <a:lnTo>
                  <a:pt x="6407895" y="3378200"/>
                </a:lnTo>
                <a:lnTo>
                  <a:pt x="6400088" y="3352800"/>
                </a:lnTo>
                <a:lnTo>
                  <a:pt x="6399339" y="3352800"/>
                </a:lnTo>
                <a:lnTo>
                  <a:pt x="6392381" y="3327400"/>
                </a:lnTo>
                <a:lnTo>
                  <a:pt x="6382488" y="3314700"/>
                </a:lnTo>
                <a:lnTo>
                  <a:pt x="6369473" y="3302000"/>
                </a:lnTo>
                <a:lnTo>
                  <a:pt x="6353149" y="3289300"/>
                </a:lnTo>
                <a:lnTo>
                  <a:pt x="6338277" y="3289300"/>
                </a:lnTo>
                <a:lnTo>
                  <a:pt x="6333248" y="3276600"/>
                </a:lnTo>
                <a:close/>
              </a:path>
              <a:path w="6780530" h="5854700">
                <a:moveTo>
                  <a:pt x="4239425" y="3340100"/>
                </a:moveTo>
                <a:lnTo>
                  <a:pt x="4181957" y="3340100"/>
                </a:lnTo>
                <a:lnTo>
                  <a:pt x="4188733" y="3352800"/>
                </a:lnTo>
                <a:lnTo>
                  <a:pt x="4195276" y="3352800"/>
                </a:lnTo>
                <a:lnTo>
                  <a:pt x="4201681" y="3365500"/>
                </a:lnTo>
                <a:lnTo>
                  <a:pt x="4208043" y="3365500"/>
                </a:lnTo>
                <a:lnTo>
                  <a:pt x="4215152" y="3378200"/>
                </a:lnTo>
                <a:lnTo>
                  <a:pt x="4219282" y="3378200"/>
                </a:lnTo>
                <a:lnTo>
                  <a:pt x="4220612" y="3390900"/>
                </a:lnTo>
                <a:lnTo>
                  <a:pt x="4219321" y="3403600"/>
                </a:lnTo>
                <a:lnTo>
                  <a:pt x="4217384" y="3403600"/>
                </a:lnTo>
                <a:lnTo>
                  <a:pt x="4215126" y="3416300"/>
                </a:lnTo>
                <a:lnTo>
                  <a:pt x="4254298" y="3416300"/>
                </a:lnTo>
                <a:lnTo>
                  <a:pt x="4258536" y="3390900"/>
                </a:lnTo>
                <a:lnTo>
                  <a:pt x="4256292" y="3365500"/>
                </a:lnTo>
                <a:lnTo>
                  <a:pt x="4249859" y="3352800"/>
                </a:lnTo>
                <a:lnTo>
                  <a:pt x="4239425" y="3340100"/>
                </a:lnTo>
                <a:close/>
              </a:path>
              <a:path w="6780530" h="5854700">
                <a:moveTo>
                  <a:pt x="1706685" y="3340100"/>
                </a:moveTo>
                <a:lnTo>
                  <a:pt x="1642525" y="3340100"/>
                </a:lnTo>
                <a:lnTo>
                  <a:pt x="1660061" y="3352800"/>
                </a:lnTo>
                <a:lnTo>
                  <a:pt x="1676692" y="3365500"/>
                </a:lnTo>
                <a:lnTo>
                  <a:pt x="1683224" y="3378200"/>
                </a:lnTo>
                <a:lnTo>
                  <a:pt x="1687682" y="3378200"/>
                </a:lnTo>
                <a:lnTo>
                  <a:pt x="1690584" y="3390900"/>
                </a:lnTo>
                <a:lnTo>
                  <a:pt x="1692452" y="3403600"/>
                </a:lnTo>
                <a:lnTo>
                  <a:pt x="1727974" y="3403600"/>
                </a:lnTo>
                <a:lnTo>
                  <a:pt x="1728177" y="3390900"/>
                </a:lnTo>
                <a:lnTo>
                  <a:pt x="1727911" y="3390900"/>
                </a:lnTo>
                <a:lnTo>
                  <a:pt x="1724911" y="3378200"/>
                </a:lnTo>
                <a:lnTo>
                  <a:pt x="1717873" y="3352800"/>
                </a:lnTo>
                <a:lnTo>
                  <a:pt x="1706685" y="3340100"/>
                </a:lnTo>
                <a:close/>
              </a:path>
              <a:path w="6780530" h="5854700">
                <a:moveTo>
                  <a:pt x="382742" y="3302000"/>
                </a:moveTo>
                <a:lnTo>
                  <a:pt x="350634" y="3302000"/>
                </a:lnTo>
                <a:lnTo>
                  <a:pt x="341532" y="3327400"/>
                </a:lnTo>
                <a:lnTo>
                  <a:pt x="338367" y="3340100"/>
                </a:lnTo>
                <a:lnTo>
                  <a:pt x="341149" y="3352800"/>
                </a:lnTo>
                <a:lnTo>
                  <a:pt x="349885" y="3365500"/>
                </a:lnTo>
                <a:lnTo>
                  <a:pt x="387921" y="3365500"/>
                </a:lnTo>
                <a:lnTo>
                  <a:pt x="386092" y="3352800"/>
                </a:lnTo>
                <a:lnTo>
                  <a:pt x="379911" y="3352800"/>
                </a:lnTo>
                <a:lnTo>
                  <a:pt x="375966" y="3340100"/>
                </a:lnTo>
                <a:lnTo>
                  <a:pt x="374146" y="3340100"/>
                </a:lnTo>
                <a:lnTo>
                  <a:pt x="374345" y="3327400"/>
                </a:lnTo>
                <a:lnTo>
                  <a:pt x="375902" y="3314700"/>
                </a:lnTo>
                <a:lnTo>
                  <a:pt x="378615" y="3314700"/>
                </a:lnTo>
                <a:lnTo>
                  <a:pt x="382742" y="3302000"/>
                </a:lnTo>
                <a:close/>
              </a:path>
              <a:path w="6780530" h="5854700">
                <a:moveTo>
                  <a:pt x="5120622" y="2755900"/>
                </a:moveTo>
                <a:lnTo>
                  <a:pt x="5081931" y="2755900"/>
                </a:lnTo>
                <a:lnTo>
                  <a:pt x="5084364" y="2768600"/>
                </a:lnTo>
                <a:lnTo>
                  <a:pt x="5086934" y="2768600"/>
                </a:lnTo>
                <a:lnTo>
                  <a:pt x="5089863" y="2781300"/>
                </a:lnTo>
                <a:lnTo>
                  <a:pt x="5093003" y="2781300"/>
                </a:lnTo>
                <a:lnTo>
                  <a:pt x="5096283" y="2794000"/>
                </a:lnTo>
                <a:lnTo>
                  <a:pt x="5099634" y="2794000"/>
                </a:lnTo>
                <a:lnTo>
                  <a:pt x="5096306" y="2806700"/>
                </a:lnTo>
                <a:lnTo>
                  <a:pt x="5092915" y="2819400"/>
                </a:lnTo>
                <a:lnTo>
                  <a:pt x="5089588" y="2819400"/>
                </a:lnTo>
                <a:lnTo>
                  <a:pt x="5082966" y="2844800"/>
                </a:lnTo>
                <a:lnTo>
                  <a:pt x="5082735" y="2857500"/>
                </a:lnTo>
                <a:lnTo>
                  <a:pt x="5089140" y="2870200"/>
                </a:lnTo>
                <a:lnTo>
                  <a:pt x="5102428" y="2882900"/>
                </a:lnTo>
                <a:lnTo>
                  <a:pt x="5105349" y="2882900"/>
                </a:lnTo>
                <a:lnTo>
                  <a:pt x="5108613" y="2895600"/>
                </a:lnTo>
                <a:lnTo>
                  <a:pt x="5119333" y="2895600"/>
                </a:lnTo>
                <a:lnTo>
                  <a:pt x="5122989" y="2908300"/>
                </a:lnTo>
                <a:lnTo>
                  <a:pt x="5122797" y="2908300"/>
                </a:lnTo>
                <a:lnTo>
                  <a:pt x="5119065" y="2921000"/>
                </a:lnTo>
                <a:lnTo>
                  <a:pt x="5109270" y="2946400"/>
                </a:lnTo>
                <a:lnTo>
                  <a:pt x="5100905" y="2971800"/>
                </a:lnTo>
                <a:lnTo>
                  <a:pt x="5085651" y="3022600"/>
                </a:lnTo>
                <a:lnTo>
                  <a:pt x="5082000" y="3022600"/>
                </a:lnTo>
                <a:lnTo>
                  <a:pt x="5070436" y="3060700"/>
                </a:lnTo>
                <a:lnTo>
                  <a:pt x="5038047" y="3098800"/>
                </a:lnTo>
                <a:lnTo>
                  <a:pt x="5012156" y="3098800"/>
                </a:lnTo>
                <a:lnTo>
                  <a:pt x="4984588" y="3111500"/>
                </a:lnTo>
                <a:lnTo>
                  <a:pt x="4965642" y="3124200"/>
                </a:lnTo>
                <a:lnTo>
                  <a:pt x="4954974" y="3149600"/>
                </a:lnTo>
                <a:lnTo>
                  <a:pt x="4952238" y="3175000"/>
                </a:lnTo>
                <a:lnTo>
                  <a:pt x="4956658" y="3200400"/>
                </a:lnTo>
                <a:lnTo>
                  <a:pt x="4967778" y="3225800"/>
                </a:lnTo>
                <a:lnTo>
                  <a:pt x="4985443" y="3238500"/>
                </a:lnTo>
                <a:lnTo>
                  <a:pt x="5018088" y="3238500"/>
                </a:lnTo>
                <a:lnTo>
                  <a:pt x="5026798" y="3251200"/>
                </a:lnTo>
                <a:lnTo>
                  <a:pt x="5080558" y="3251200"/>
                </a:lnTo>
                <a:lnTo>
                  <a:pt x="5092539" y="3263900"/>
                </a:lnTo>
                <a:lnTo>
                  <a:pt x="5101834" y="3276600"/>
                </a:lnTo>
                <a:lnTo>
                  <a:pt x="5108505" y="3289300"/>
                </a:lnTo>
                <a:lnTo>
                  <a:pt x="5112613" y="3302000"/>
                </a:lnTo>
                <a:lnTo>
                  <a:pt x="5113594" y="3302000"/>
                </a:lnTo>
                <a:lnTo>
                  <a:pt x="5113020" y="3314700"/>
                </a:lnTo>
                <a:lnTo>
                  <a:pt x="5110816" y="3327400"/>
                </a:lnTo>
                <a:lnTo>
                  <a:pt x="5106911" y="3327400"/>
                </a:lnTo>
                <a:lnTo>
                  <a:pt x="5103244" y="3340100"/>
                </a:lnTo>
                <a:lnTo>
                  <a:pt x="5099540" y="3340100"/>
                </a:lnTo>
                <a:lnTo>
                  <a:pt x="5095886" y="3352800"/>
                </a:lnTo>
                <a:lnTo>
                  <a:pt x="5138559" y="3352800"/>
                </a:lnTo>
                <a:lnTo>
                  <a:pt x="5146668" y="3327400"/>
                </a:lnTo>
                <a:lnTo>
                  <a:pt x="5149967" y="3314700"/>
                </a:lnTo>
                <a:lnTo>
                  <a:pt x="5149175" y="3302000"/>
                </a:lnTo>
                <a:lnTo>
                  <a:pt x="5145011" y="3276600"/>
                </a:lnTo>
                <a:lnTo>
                  <a:pt x="5130999" y="3251200"/>
                </a:lnTo>
                <a:lnTo>
                  <a:pt x="5107733" y="3225800"/>
                </a:lnTo>
                <a:lnTo>
                  <a:pt x="5076481" y="3213100"/>
                </a:lnTo>
                <a:lnTo>
                  <a:pt x="5008549" y="3213100"/>
                </a:lnTo>
                <a:lnTo>
                  <a:pt x="5003596" y="3200400"/>
                </a:lnTo>
                <a:lnTo>
                  <a:pt x="4994897" y="3200400"/>
                </a:lnTo>
                <a:lnTo>
                  <a:pt x="4988238" y="3187700"/>
                </a:lnTo>
                <a:lnTo>
                  <a:pt x="4988488" y="3162300"/>
                </a:lnTo>
                <a:lnTo>
                  <a:pt x="4994813" y="3149600"/>
                </a:lnTo>
                <a:lnTo>
                  <a:pt x="5006378" y="3136900"/>
                </a:lnTo>
                <a:lnTo>
                  <a:pt x="5031511" y="3136900"/>
                </a:lnTo>
                <a:lnTo>
                  <a:pt x="5039055" y="3124200"/>
                </a:lnTo>
                <a:lnTo>
                  <a:pt x="5060296" y="3124200"/>
                </a:lnTo>
                <a:lnTo>
                  <a:pt x="5072189" y="3111500"/>
                </a:lnTo>
                <a:lnTo>
                  <a:pt x="5104299" y="3060700"/>
                </a:lnTo>
                <a:lnTo>
                  <a:pt x="5128176" y="3009900"/>
                </a:lnTo>
                <a:lnTo>
                  <a:pt x="5138839" y="2971800"/>
                </a:lnTo>
                <a:lnTo>
                  <a:pt x="5142803" y="2971800"/>
                </a:lnTo>
                <a:lnTo>
                  <a:pt x="5150488" y="2946400"/>
                </a:lnTo>
                <a:lnTo>
                  <a:pt x="5154460" y="2933700"/>
                </a:lnTo>
                <a:lnTo>
                  <a:pt x="5159180" y="2908300"/>
                </a:lnTo>
                <a:lnTo>
                  <a:pt x="5158412" y="2895600"/>
                </a:lnTo>
                <a:lnTo>
                  <a:pt x="5151763" y="2882900"/>
                </a:lnTo>
                <a:lnTo>
                  <a:pt x="5138839" y="2870200"/>
                </a:lnTo>
                <a:lnTo>
                  <a:pt x="5134216" y="2857500"/>
                </a:lnTo>
                <a:lnTo>
                  <a:pt x="5124361" y="2857500"/>
                </a:lnTo>
                <a:lnTo>
                  <a:pt x="5118519" y="2844800"/>
                </a:lnTo>
                <a:lnTo>
                  <a:pt x="5117642" y="2844800"/>
                </a:lnTo>
                <a:lnTo>
                  <a:pt x="5121236" y="2832100"/>
                </a:lnTo>
                <a:lnTo>
                  <a:pt x="5123688" y="2832100"/>
                </a:lnTo>
                <a:lnTo>
                  <a:pt x="5131089" y="2819400"/>
                </a:lnTo>
                <a:lnTo>
                  <a:pt x="5133324" y="2806700"/>
                </a:lnTo>
                <a:lnTo>
                  <a:pt x="5131010" y="2781300"/>
                </a:lnTo>
                <a:lnTo>
                  <a:pt x="5124767" y="2768600"/>
                </a:lnTo>
                <a:lnTo>
                  <a:pt x="5120622" y="2755900"/>
                </a:lnTo>
                <a:close/>
              </a:path>
              <a:path w="6780530" h="5854700">
                <a:moveTo>
                  <a:pt x="1676356" y="3327400"/>
                </a:moveTo>
                <a:lnTo>
                  <a:pt x="1605711" y="3327400"/>
                </a:lnTo>
                <a:lnTo>
                  <a:pt x="1624328" y="3340100"/>
                </a:lnTo>
                <a:lnTo>
                  <a:pt x="1691233" y="3340100"/>
                </a:lnTo>
                <a:lnTo>
                  <a:pt x="1676356" y="3327400"/>
                </a:lnTo>
                <a:close/>
              </a:path>
              <a:path w="6780530" h="5854700">
                <a:moveTo>
                  <a:pt x="4224548" y="3327400"/>
                </a:moveTo>
                <a:lnTo>
                  <a:pt x="4167097" y="3327400"/>
                </a:lnTo>
                <a:lnTo>
                  <a:pt x="4173195" y="3340100"/>
                </a:lnTo>
                <a:lnTo>
                  <a:pt x="4229715" y="3340100"/>
                </a:lnTo>
                <a:lnTo>
                  <a:pt x="4224548" y="3327400"/>
                </a:lnTo>
                <a:close/>
              </a:path>
              <a:path w="6780530" h="5854700">
                <a:moveTo>
                  <a:pt x="4189181" y="3251200"/>
                </a:moveTo>
                <a:lnTo>
                  <a:pt x="4149686" y="3251200"/>
                </a:lnTo>
                <a:lnTo>
                  <a:pt x="4156984" y="3263900"/>
                </a:lnTo>
                <a:lnTo>
                  <a:pt x="4161739" y="3276600"/>
                </a:lnTo>
                <a:lnTo>
                  <a:pt x="4163931" y="3302000"/>
                </a:lnTo>
                <a:lnTo>
                  <a:pt x="4163542" y="3314700"/>
                </a:lnTo>
                <a:lnTo>
                  <a:pt x="4163824" y="3327400"/>
                </a:lnTo>
                <a:lnTo>
                  <a:pt x="4209908" y="3327400"/>
                </a:lnTo>
                <a:lnTo>
                  <a:pt x="4202898" y="3314700"/>
                </a:lnTo>
                <a:lnTo>
                  <a:pt x="4198218" y="3302000"/>
                </a:lnTo>
                <a:lnTo>
                  <a:pt x="4195876" y="3289300"/>
                </a:lnTo>
                <a:lnTo>
                  <a:pt x="4194721" y="3289300"/>
                </a:lnTo>
                <a:lnTo>
                  <a:pt x="4194721" y="3276600"/>
                </a:lnTo>
                <a:lnTo>
                  <a:pt x="4193895" y="3276600"/>
                </a:lnTo>
                <a:lnTo>
                  <a:pt x="4191971" y="3263900"/>
                </a:lnTo>
                <a:lnTo>
                  <a:pt x="4189181" y="3251200"/>
                </a:lnTo>
                <a:close/>
              </a:path>
              <a:path w="6780530" h="5854700">
                <a:moveTo>
                  <a:pt x="1549387" y="3238500"/>
                </a:moveTo>
                <a:lnTo>
                  <a:pt x="1504772" y="3238500"/>
                </a:lnTo>
                <a:lnTo>
                  <a:pt x="1519139" y="3251200"/>
                </a:lnTo>
                <a:lnTo>
                  <a:pt x="1531918" y="3276600"/>
                </a:lnTo>
                <a:lnTo>
                  <a:pt x="1543487" y="3289300"/>
                </a:lnTo>
                <a:lnTo>
                  <a:pt x="1554226" y="3314700"/>
                </a:lnTo>
                <a:lnTo>
                  <a:pt x="1647978" y="3314700"/>
                </a:lnTo>
                <a:lnTo>
                  <a:pt x="1634172" y="3302000"/>
                </a:lnTo>
                <a:lnTo>
                  <a:pt x="1624096" y="3302000"/>
                </a:lnTo>
                <a:lnTo>
                  <a:pt x="1613588" y="3289300"/>
                </a:lnTo>
                <a:lnTo>
                  <a:pt x="1583232" y="3289300"/>
                </a:lnTo>
                <a:lnTo>
                  <a:pt x="1578063" y="3276600"/>
                </a:lnTo>
                <a:lnTo>
                  <a:pt x="1573847" y="3276600"/>
                </a:lnTo>
                <a:lnTo>
                  <a:pt x="1569166" y="3263900"/>
                </a:lnTo>
                <a:lnTo>
                  <a:pt x="1564462" y="3263900"/>
                </a:lnTo>
                <a:lnTo>
                  <a:pt x="1559681" y="3251200"/>
                </a:lnTo>
                <a:lnTo>
                  <a:pt x="1554772" y="3251200"/>
                </a:lnTo>
                <a:lnTo>
                  <a:pt x="1549387" y="3238500"/>
                </a:lnTo>
                <a:close/>
              </a:path>
              <a:path w="6780530" h="5854700">
                <a:moveTo>
                  <a:pt x="356954" y="2463800"/>
                </a:moveTo>
                <a:lnTo>
                  <a:pt x="235268" y="2463800"/>
                </a:lnTo>
                <a:lnTo>
                  <a:pt x="250710" y="2476500"/>
                </a:lnTo>
                <a:lnTo>
                  <a:pt x="267742" y="2489200"/>
                </a:lnTo>
                <a:lnTo>
                  <a:pt x="283879" y="2501900"/>
                </a:lnTo>
                <a:lnTo>
                  <a:pt x="299431" y="2514600"/>
                </a:lnTo>
                <a:lnTo>
                  <a:pt x="314706" y="2527300"/>
                </a:lnTo>
                <a:lnTo>
                  <a:pt x="319779" y="2527300"/>
                </a:lnTo>
                <a:lnTo>
                  <a:pt x="323726" y="2540000"/>
                </a:lnTo>
                <a:lnTo>
                  <a:pt x="326439" y="2540000"/>
                </a:lnTo>
                <a:lnTo>
                  <a:pt x="327812" y="2552700"/>
                </a:lnTo>
                <a:lnTo>
                  <a:pt x="329568" y="2565400"/>
                </a:lnTo>
                <a:lnTo>
                  <a:pt x="331368" y="2590800"/>
                </a:lnTo>
                <a:lnTo>
                  <a:pt x="333205" y="2603500"/>
                </a:lnTo>
                <a:lnTo>
                  <a:pt x="335076" y="2628900"/>
                </a:lnTo>
                <a:lnTo>
                  <a:pt x="335337" y="2641600"/>
                </a:lnTo>
                <a:lnTo>
                  <a:pt x="334349" y="2641600"/>
                </a:lnTo>
                <a:lnTo>
                  <a:pt x="332062" y="2654300"/>
                </a:lnTo>
                <a:lnTo>
                  <a:pt x="328422" y="2667000"/>
                </a:lnTo>
                <a:lnTo>
                  <a:pt x="325234" y="2667000"/>
                </a:lnTo>
                <a:lnTo>
                  <a:pt x="322922" y="2679700"/>
                </a:lnTo>
                <a:lnTo>
                  <a:pt x="321830" y="2679700"/>
                </a:lnTo>
                <a:lnTo>
                  <a:pt x="319283" y="2705100"/>
                </a:lnTo>
                <a:lnTo>
                  <a:pt x="316058" y="2743200"/>
                </a:lnTo>
                <a:lnTo>
                  <a:pt x="313290" y="2781300"/>
                </a:lnTo>
                <a:lnTo>
                  <a:pt x="312115" y="2794000"/>
                </a:lnTo>
                <a:lnTo>
                  <a:pt x="312000" y="2819400"/>
                </a:lnTo>
                <a:lnTo>
                  <a:pt x="312254" y="2819400"/>
                </a:lnTo>
                <a:lnTo>
                  <a:pt x="312801" y="2832100"/>
                </a:lnTo>
                <a:lnTo>
                  <a:pt x="316083" y="2844800"/>
                </a:lnTo>
                <a:lnTo>
                  <a:pt x="323175" y="2857500"/>
                </a:lnTo>
                <a:lnTo>
                  <a:pt x="334826" y="2870200"/>
                </a:lnTo>
                <a:lnTo>
                  <a:pt x="351790" y="2882900"/>
                </a:lnTo>
                <a:lnTo>
                  <a:pt x="379031" y="2882900"/>
                </a:lnTo>
                <a:lnTo>
                  <a:pt x="388375" y="2895600"/>
                </a:lnTo>
                <a:lnTo>
                  <a:pt x="394782" y="2895600"/>
                </a:lnTo>
                <a:lnTo>
                  <a:pt x="398680" y="2908300"/>
                </a:lnTo>
                <a:lnTo>
                  <a:pt x="400494" y="2908300"/>
                </a:lnTo>
                <a:lnTo>
                  <a:pt x="401799" y="2933700"/>
                </a:lnTo>
                <a:lnTo>
                  <a:pt x="402423" y="2946400"/>
                </a:lnTo>
                <a:lnTo>
                  <a:pt x="403009" y="2946400"/>
                </a:lnTo>
                <a:lnTo>
                  <a:pt x="403115" y="2959100"/>
                </a:lnTo>
                <a:lnTo>
                  <a:pt x="402032" y="2971800"/>
                </a:lnTo>
                <a:lnTo>
                  <a:pt x="399485" y="2971800"/>
                </a:lnTo>
                <a:lnTo>
                  <a:pt x="395198" y="2984500"/>
                </a:lnTo>
                <a:lnTo>
                  <a:pt x="391388" y="2984500"/>
                </a:lnTo>
                <a:lnTo>
                  <a:pt x="386243" y="2997200"/>
                </a:lnTo>
                <a:lnTo>
                  <a:pt x="385997" y="3009900"/>
                </a:lnTo>
                <a:lnTo>
                  <a:pt x="390656" y="3022600"/>
                </a:lnTo>
                <a:lnTo>
                  <a:pt x="400227" y="3035300"/>
                </a:lnTo>
                <a:lnTo>
                  <a:pt x="403682" y="3048000"/>
                </a:lnTo>
                <a:lnTo>
                  <a:pt x="411568" y="3048000"/>
                </a:lnTo>
                <a:lnTo>
                  <a:pt x="423823" y="3060700"/>
                </a:lnTo>
                <a:lnTo>
                  <a:pt x="429648" y="3060700"/>
                </a:lnTo>
                <a:lnTo>
                  <a:pt x="429847" y="3073400"/>
                </a:lnTo>
                <a:lnTo>
                  <a:pt x="425221" y="3086100"/>
                </a:lnTo>
                <a:lnTo>
                  <a:pt x="424472" y="3098800"/>
                </a:lnTo>
                <a:lnTo>
                  <a:pt x="422770" y="3098800"/>
                </a:lnTo>
                <a:lnTo>
                  <a:pt x="414150" y="3111500"/>
                </a:lnTo>
                <a:lnTo>
                  <a:pt x="409265" y="3136900"/>
                </a:lnTo>
                <a:lnTo>
                  <a:pt x="406887" y="3149600"/>
                </a:lnTo>
                <a:lnTo>
                  <a:pt x="405790" y="3175000"/>
                </a:lnTo>
                <a:lnTo>
                  <a:pt x="401790" y="3213100"/>
                </a:lnTo>
                <a:lnTo>
                  <a:pt x="392317" y="3238500"/>
                </a:lnTo>
                <a:lnTo>
                  <a:pt x="376588" y="3276600"/>
                </a:lnTo>
                <a:lnTo>
                  <a:pt x="353822" y="3302000"/>
                </a:lnTo>
                <a:lnTo>
                  <a:pt x="388543" y="3302000"/>
                </a:lnTo>
                <a:lnTo>
                  <a:pt x="393372" y="3289300"/>
                </a:lnTo>
                <a:lnTo>
                  <a:pt x="402549" y="3289300"/>
                </a:lnTo>
                <a:lnTo>
                  <a:pt x="406806" y="3276600"/>
                </a:lnTo>
                <a:lnTo>
                  <a:pt x="419700" y="3263900"/>
                </a:lnTo>
                <a:lnTo>
                  <a:pt x="428501" y="3238500"/>
                </a:lnTo>
                <a:lnTo>
                  <a:pt x="433620" y="3225800"/>
                </a:lnTo>
                <a:lnTo>
                  <a:pt x="435470" y="3200400"/>
                </a:lnTo>
                <a:lnTo>
                  <a:pt x="437135" y="3175000"/>
                </a:lnTo>
                <a:lnTo>
                  <a:pt x="441078" y="3149600"/>
                </a:lnTo>
                <a:lnTo>
                  <a:pt x="447262" y="3124200"/>
                </a:lnTo>
                <a:lnTo>
                  <a:pt x="455650" y="3098800"/>
                </a:lnTo>
                <a:lnTo>
                  <a:pt x="462705" y="3073400"/>
                </a:lnTo>
                <a:lnTo>
                  <a:pt x="462026" y="3060700"/>
                </a:lnTo>
                <a:lnTo>
                  <a:pt x="452621" y="3035300"/>
                </a:lnTo>
                <a:lnTo>
                  <a:pt x="433501" y="3022600"/>
                </a:lnTo>
                <a:lnTo>
                  <a:pt x="427799" y="3022600"/>
                </a:lnTo>
                <a:lnTo>
                  <a:pt x="424472" y="3009900"/>
                </a:lnTo>
                <a:lnTo>
                  <a:pt x="419989" y="3009900"/>
                </a:lnTo>
                <a:lnTo>
                  <a:pt x="420865" y="2997200"/>
                </a:lnTo>
                <a:lnTo>
                  <a:pt x="422160" y="2997200"/>
                </a:lnTo>
                <a:lnTo>
                  <a:pt x="430448" y="2971800"/>
                </a:lnTo>
                <a:lnTo>
                  <a:pt x="433989" y="2946400"/>
                </a:lnTo>
                <a:lnTo>
                  <a:pt x="433517" y="2921000"/>
                </a:lnTo>
                <a:lnTo>
                  <a:pt x="429768" y="2895600"/>
                </a:lnTo>
                <a:lnTo>
                  <a:pt x="424938" y="2882900"/>
                </a:lnTo>
                <a:lnTo>
                  <a:pt x="417060" y="2870200"/>
                </a:lnTo>
                <a:lnTo>
                  <a:pt x="405959" y="2870200"/>
                </a:lnTo>
                <a:lnTo>
                  <a:pt x="391464" y="2857500"/>
                </a:lnTo>
                <a:lnTo>
                  <a:pt x="373659" y="2857500"/>
                </a:lnTo>
                <a:lnTo>
                  <a:pt x="363186" y="2844800"/>
                </a:lnTo>
                <a:lnTo>
                  <a:pt x="354944" y="2844800"/>
                </a:lnTo>
                <a:lnTo>
                  <a:pt x="348690" y="2832100"/>
                </a:lnTo>
                <a:lnTo>
                  <a:pt x="344182" y="2832100"/>
                </a:lnTo>
                <a:lnTo>
                  <a:pt x="341731" y="2819400"/>
                </a:lnTo>
                <a:lnTo>
                  <a:pt x="337997" y="2806700"/>
                </a:lnTo>
                <a:lnTo>
                  <a:pt x="334670" y="2806700"/>
                </a:lnTo>
                <a:lnTo>
                  <a:pt x="333769" y="2794000"/>
                </a:lnTo>
                <a:lnTo>
                  <a:pt x="333509" y="2768600"/>
                </a:lnTo>
                <a:lnTo>
                  <a:pt x="333900" y="2743200"/>
                </a:lnTo>
                <a:lnTo>
                  <a:pt x="334949" y="2717800"/>
                </a:lnTo>
                <a:lnTo>
                  <a:pt x="335356" y="2705100"/>
                </a:lnTo>
                <a:lnTo>
                  <a:pt x="336232" y="2705100"/>
                </a:lnTo>
                <a:lnTo>
                  <a:pt x="340986" y="2679700"/>
                </a:lnTo>
                <a:lnTo>
                  <a:pt x="350785" y="2667000"/>
                </a:lnTo>
                <a:lnTo>
                  <a:pt x="360762" y="2654300"/>
                </a:lnTo>
                <a:lnTo>
                  <a:pt x="366052" y="2641600"/>
                </a:lnTo>
                <a:lnTo>
                  <a:pt x="366236" y="2628900"/>
                </a:lnTo>
                <a:lnTo>
                  <a:pt x="365345" y="2628900"/>
                </a:lnTo>
                <a:lnTo>
                  <a:pt x="363499" y="2616200"/>
                </a:lnTo>
                <a:lnTo>
                  <a:pt x="360819" y="2603500"/>
                </a:lnTo>
                <a:lnTo>
                  <a:pt x="359177" y="2590800"/>
                </a:lnTo>
                <a:lnTo>
                  <a:pt x="358376" y="2590800"/>
                </a:lnTo>
                <a:lnTo>
                  <a:pt x="358492" y="2578100"/>
                </a:lnTo>
                <a:lnTo>
                  <a:pt x="359600" y="2578100"/>
                </a:lnTo>
                <a:lnTo>
                  <a:pt x="361721" y="2552700"/>
                </a:lnTo>
                <a:lnTo>
                  <a:pt x="357373" y="2527300"/>
                </a:lnTo>
                <a:lnTo>
                  <a:pt x="346836" y="2514600"/>
                </a:lnTo>
                <a:lnTo>
                  <a:pt x="330390" y="2501900"/>
                </a:lnTo>
                <a:lnTo>
                  <a:pt x="325577" y="2489200"/>
                </a:lnTo>
                <a:lnTo>
                  <a:pt x="314769" y="2489200"/>
                </a:lnTo>
                <a:lnTo>
                  <a:pt x="319595" y="2476500"/>
                </a:lnTo>
                <a:lnTo>
                  <a:pt x="341512" y="2476500"/>
                </a:lnTo>
                <a:lnTo>
                  <a:pt x="356954" y="2463800"/>
                </a:lnTo>
                <a:close/>
              </a:path>
              <a:path w="6780530" h="5854700">
                <a:moveTo>
                  <a:pt x="6302552" y="3111500"/>
                </a:moveTo>
                <a:lnTo>
                  <a:pt x="6265532" y="3111500"/>
                </a:lnTo>
                <a:lnTo>
                  <a:pt x="6268516" y="3124200"/>
                </a:lnTo>
                <a:lnTo>
                  <a:pt x="6278247" y="3136900"/>
                </a:lnTo>
                <a:lnTo>
                  <a:pt x="6287890" y="3149600"/>
                </a:lnTo>
                <a:lnTo>
                  <a:pt x="6297609" y="3162300"/>
                </a:lnTo>
                <a:lnTo>
                  <a:pt x="6307569" y="3175000"/>
                </a:lnTo>
                <a:lnTo>
                  <a:pt x="6314224" y="3200400"/>
                </a:lnTo>
                <a:lnTo>
                  <a:pt x="6317083" y="3213100"/>
                </a:lnTo>
                <a:lnTo>
                  <a:pt x="6316629" y="3225800"/>
                </a:lnTo>
                <a:lnTo>
                  <a:pt x="6313347" y="3238500"/>
                </a:lnTo>
                <a:lnTo>
                  <a:pt x="6311173" y="3238500"/>
                </a:lnTo>
                <a:lnTo>
                  <a:pt x="6308898" y="3251200"/>
                </a:lnTo>
                <a:lnTo>
                  <a:pt x="6306777" y="3251200"/>
                </a:lnTo>
                <a:lnTo>
                  <a:pt x="6305067" y="3263900"/>
                </a:lnTo>
                <a:lnTo>
                  <a:pt x="6303671" y="3263900"/>
                </a:lnTo>
                <a:lnTo>
                  <a:pt x="6302590" y="3276600"/>
                </a:lnTo>
                <a:lnTo>
                  <a:pt x="6333953" y="3276600"/>
                </a:lnTo>
                <a:lnTo>
                  <a:pt x="6336223" y="3263900"/>
                </a:lnTo>
                <a:lnTo>
                  <a:pt x="6339231" y="3251200"/>
                </a:lnTo>
                <a:lnTo>
                  <a:pt x="6342151" y="3238500"/>
                </a:lnTo>
                <a:lnTo>
                  <a:pt x="6346323" y="3213100"/>
                </a:lnTo>
                <a:lnTo>
                  <a:pt x="6344873" y="3187700"/>
                </a:lnTo>
                <a:lnTo>
                  <a:pt x="6337631" y="3162300"/>
                </a:lnTo>
                <a:lnTo>
                  <a:pt x="6324422" y="3149600"/>
                </a:lnTo>
                <a:lnTo>
                  <a:pt x="6320337" y="3136900"/>
                </a:lnTo>
                <a:lnTo>
                  <a:pt x="6316289" y="3136900"/>
                </a:lnTo>
                <a:lnTo>
                  <a:pt x="6312215" y="3124200"/>
                </a:lnTo>
                <a:lnTo>
                  <a:pt x="6305270" y="3124200"/>
                </a:lnTo>
                <a:lnTo>
                  <a:pt x="6302552" y="3111500"/>
                </a:lnTo>
                <a:close/>
              </a:path>
              <a:path w="6780530" h="5854700">
                <a:moveTo>
                  <a:pt x="4333625" y="3136900"/>
                </a:moveTo>
                <a:lnTo>
                  <a:pt x="4296393" y="3136900"/>
                </a:lnTo>
                <a:lnTo>
                  <a:pt x="4295801" y="3149600"/>
                </a:lnTo>
                <a:lnTo>
                  <a:pt x="4294546" y="3149600"/>
                </a:lnTo>
                <a:lnTo>
                  <a:pt x="4292269" y="3162300"/>
                </a:lnTo>
                <a:lnTo>
                  <a:pt x="4185831" y="3162300"/>
                </a:lnTo>
                <a:lnTo>
                  <a:pt x="4161306" y="3175000"/>
                </a:lnTo>
                <a:lnTo>
                  <a:pt x="4145384" y="3187700"/>
                </a:lnTo>
                <a:lnTo>
                  <a:pt x="4139564" y="3225800"/>
                </a:lnTo>
                <a:lnTo>
                  <a:pt x="4145343" y="3251200"/>
                </a:lnTo>
                <a:lnTo>
                  <a:pt x="4185754" y="3251200"/>
                </a:lnTo>
                <a:lnTo>
                  <a:pt x="4182567" y="3238500"/>
                </a:lnTo>
                <a:lnTo>
                  <a:pt x="4179163" y="3238500"/>
                </a:lnTo>
                <a:lnTo>
                  <a:pt x="4177068" y="3225800"/>
                </a:lnTo>
                <a:lnTo>
                  <a:pt x="4175731" y="3213100"/>
                </a:lnTo>
                <a:lnTo>
                  <a:pt x="4178654" y="3200400"/>
                </a:lnTo>
                <a:lnTo>
                  <a:pt x="4185688" y="3200400"/>
                </a:lnTo>
                <a:lnTo>
                  <a:pt x="4196689" y="3187700"/>
                </a:lnTo>
                <a:lnTo>
                  <a:pt x="4317925" y="3187700"/>
                </a:lnTo>
                <a:lnTo>
                  <a:pt x="4323729" y="3175000"/>
                </a:lnTo>
                <a:lnTo>
                  <a:pt x="4327931" y="3162300"/>
                </a:lnTo>
                <a:lnTo>
                  <a:pt x="4331500" y="3149600"/>
                </a:lnTo>
                <a:lnTo>
                  <a:pt x="4333625" y="3136900"/>
                </a:lnTo>
                <a:close/>
              </a:path>
              <a:path w="6780530" h="5854700">
                <a:moveTo>
                  <a:pt x="1394603" y="3200400"/>
                </a:moveTo>
                <a:lnTo>
                  <a:pt x="1350098" y="3200400"/>
                </a:lnTo>
                <a:lnTo>
                  <a:pt x="1357740" y="3225800"/>
                </a:lnTo>
                <a:lnTo>
                  <a:pt x="1368274" y="3238500"/>
                </a:lnTo>
                <a:lnTo>
                  <a:pt x="1450632" y="3238500"/>
                </a:lnTo>
                <a:lnTo>
                  <a:pt x="1460366" y="3225800"/>
                </a:lnTo>
                <a:lnTo>
                  <a:pt x="1532356" y="3225800"/>
                </a:lnTo>
                <a:lnTo>
                  <a:pt x="1522655" y="3213100"/>
                </a:lnTo>
                <a:lnTo>
                  <a:pt x="1403426" y="3213100"/>
                </a:lnTo>
                <a:lnTo>
                  <a:pt x="1394603" y="3200400"/>
                </a:lnTo>
                <a:close/>
              </a:path>
              <a:path w="6780530" h="5854700">
                <a:moveTo>
                  <a:pt x="1538312" y="3225800"/>
                </a:moveTo>
                <a:lnTo>
                  <a:pt x="1488620" y="3225800"/>
                </a:lnTo>
                <a:lnTo>
                  <a:pt x="1497065" y="3238500"/>
                </a:lnTo>
                <a:lnTo>
                  <a:pt x="1543945" y="3238500"/>
                </a:lnTo>
                <a:lnTo>
                  <a:pt x="1538312" y="3225800"/>
                </a:lnTo>
                <a:close/>
              </a:path>
              <a:path w="6780530" h="5854700">
                <a:moveTo>
                  <a:pt x="1512954" y="3200400"/>
                </a:moveTo>
                <a:lnTo>
                  <a:pt x="1424276" y="3200400"/>
                </a:lnTo>
                <a:lnTo>
                  <a:pt x="1413995" y="3213100"/>
                </a:lnTo>
                <a:lnTo>
                  <a:pt x="1522655" y="3213100"/>
                </a:lnTo>
                <a:lnTo>
                  <a:pt x="1512954" y="3200400"/>
                </a:lnTo>
                <a:close/>
              </a:path>
              <a:path w="6780530" h="5854700">
                <a:moveTo>
                  <a:pt x="1281569" y="3073400"/>
                </a:moveTo>
                <a:lnTo>
                  <a:pt x="1244402" y="3073400"/>
                </a:lnTo>
                <a:lnTo>
                  <a:pt x="1248390" y="3086100"/>
                </a:lnTo>
                <a:lnTo>
                  <a:pt x="1256296" y="3098800"/>
                </a:lnTo>
                <a:lnTo>
                  <a:pt x="1263933" y="3111500"/>
                </a:lnTo>
                <a:lnTo>
                  <a:pt x="1273729" y="3124200"/>
                </a:lnTo>
                <a:lnTo>
                  <a:pt x="1285727" y="3136900"/>
                </a:lnTo>
                <a:lnTo>
                  <a:pt x="1331963" y="3136900"/>
                </a:lnTo>
                <a:lnTo>
                  <a:pt x="1344739" y="3187700"/>
                </a:lnTo>
                <a:lnTo>
                  <a:pt x="1346568" y="3187700"/>
                </a:lnTo>
                <a:lnTo>
                  <a:pt x="1347800" y="3200400"/>
                </a:lnTo>
                <a:lnTo>
                  <a:pt x="1385031" y="3200400"/>
                </a:lnTo>
                <a:lnTo>
                  <a:pt x="1382166" y="3187700"/>
                </a:lnTo>
                <a:lnTo>
                  <a:pt x="1379662" y="3175000"/>
                </a:lnTo>
                <a:lnTo>
                  <a:pt x="1374858" y="3162300"/>
                </a:lnTo>
                <a:lnTo>
                  <a:pt x="1372311" y="3149600"/>
                </a:lnTo>
                <a:lnTo>
                  <a:pt x="1370215" y="3149600"/>
                </a:lnTo>
                <a:lnTo>
                  <a:pt x="1367624" y="3136900"/>
                </a:lnTo>
                <a:lnTo>
                  <a:pt x="1364437" y="3124200"/>
                </a:lnTo>
                <a:lnTo>
                  <a:pt x="1357659" y="3124200"/>
                </a:lnTo>
                <a:lnTo>
                  <a:pt x="1348840" y="3111500"/>
                </a:lnTo>
                <a:lnTo>
                  <a:pt x="1337817" y="3098800"/>
                </a:lnTo>
                <a:lnTo>
                  <a:pt x="1298590" y="3098800"/>
                </a:lnTo>
                <a:lnTo>
                  <a:pt x="1289113" y="3086100"/>
                </a:lnTo>
                <a:lnTo>
                  <a:pt x="1281569" y="3073400"/>
                </a:lnTo>
                <a:close/>
              </a:path>
              <a:path w="6780530" h="5854700">
                <a:moveTo>
                  <a:pt x="3030334" y="3149600"/>
                </a:moveTo>
                <a:lnTo>
                  <a:pt x="2923070" y="3149600"/>
                </a:lnTo>
                <a:lnTo>
                  <a:pt x="2960628" y="3162300"/>
                </a:lnTo>
                <a:lnTo>
                  <a:pt x="3022002" y="3162300"/>
                </a:lnTo>
                <a:lnTo>
                  <a:pt x="3030334" y="3149600"/>
                </a:lnTo>
                <a:close/>
              </a:path>
              <a:path w="6780530" h="5854700">
                <a:moveTo>
                  <a:pt x="4213466" y="3149600"/>
                </a:moveTo>
                <a:lnTo>
                  <a:pt x="4206494" y="3149600"/>
                </a:lnTo>
                <a:lnTo>
                  <a:pt x="4199496" y="3162300"/>
                </a:lnTo>
                <a:lnTo>
                  <a:pt x="4228649" y="3162300"/>
                </a:lnTo>
                <a:lnTo>
                  <a:pt x="4213466" y="3149600"/>
                </a:lnTo>
                <a:close/>
              </a:path>
              <a:path w="6780530" h="5854700">
                <a:moveTo>
                  <a:pt x="3135884" y="2819400"/>
                </a:moveTo>
                <a:lnTo>
                  <a:pt x="3039558" y="2819400"/>
                </a:lnTo>
                <a:lnTo>
                  <a:pt x="3032396" y="2832100"/>
                </a:lnTo>
                <a:lnTo>
                  <a:pt x="3026851" y="2832100"/>
                </a:lnTo>
                <a:lnTo>
                  <a:pt x="3022790" y="2844800"/>
                </a:lnTo>
                <a:lnTo>
                  <a:pt x="3014984" y="2882900"/>
                </a:lnTo>
                <a:lnTo>
                  <a:pt x="3013921" y="2908300"/>
                </a:lnTo>
                <a:lnTo>
                  <a:pt x="3020127" y="2933700"/>
                </a:lnTo>
                <a:lnTo>
                  <a:pt x="3034131" y="2959100"/>
                </a:lnTo>
                <a:lnTo>
                  <a:pt x="3039885" y="2971800"/>
                </a:lnTo>
                <a:lnTo>
                  <a:pt x="3045815" y="2984500"/>
                </a:lnTo>
                <a:lnTo>
                  <a:pt x="3051898" y="2997200"/>
                </a:lnTo>
                <a:lnTo>
                  <a:pt x="3058109" y="2997200"/>
                </a:lnTo>
                <a:lnTo>
                  <a:pt x="3062971" y="3009900"/>
                </a:lnTo>
                <a:lnTo>
                  <a:pt x="3064867" y="3022600"/>
                </a:lnTo>
                <a:lnTo>
                  <a:pt x="3063708" y="3022600"/>
                </a:lnTo>
                <a:lnTo>
                  <a:pt x="3059404" y="3035300"/>
                </a:lnTo>
                <a:lnTo>
                  <a:pt x="3028172" y="3086100"/>
                </a:lnTo>
                <a:lnTo>
                  <a:pt x="2996234" y="3136900"/>
                </a:lnTo>
                <a:lnTo>
                  <a:pt x="3034131" y="3136900"/>
                </a:lnTo>
                <a:lnTo>
                  <a:pt x="3061935" y="3098800"/>
                </a:lnTo>
                <a:lnTo>
                  <a:pt x="3074938" y="3073400"/>
                </a:lnTo>
                <a:lnTo>
                  <a:pt x="3088208" y="3048000"/>
                </a:lnTo>
                <a:lnTo>
                  <a:pt x="3098855" y="3035300"/>
                </a:lnTo>
                <a:lnTo>
                  <a:pt x="3102495" y="3022600"/>
                </a:lnTo>
                <a:lnTo>
                  <a:pt x="3098991" y="3009900"/>
                </a:lnTo>
                <a:lnTo>
                  <a:pt x="3088208" y="2984500"/>
                </a:lnTo>
                <a:lnTo>
                  <a:pt x="3076522" y="2971800"/>
                </a:lnTo>
                <a:lnTo>
                  <a:pt x="3070629" y="2959100"/>
                </a:lnTo>
                <a:lnTo>
                  <a:pt x="3064637" y="2959100"/>
                </a:lnTo>
                <a:lnTo>
                  <a:pt x="3053348" y="2933700"/>
                </a:lnTo>
                <a:lnTo>
                  <a:pt x="3048344" y="2908300"/>
                </a:lnTo>
                <a:lnTo>
                  <a:pt x="3048601" y="2882900"/>
                </a:lnTo>
                <a:lnTo>
                  <a:pt x="3053092" y="2857500"/>
                </a:lnTo>
                <a:lnTo>
                  <a:pt x="3064357" y="2857500"/>
                </a:lnTo>
                <a:lnTo>
                  <a:pt x="3083180" y="2844800"/>
                </a:lnTo>
                <a:lnTo>
                  <a:pt x="3101197" y="2844800"/>
                </a:lnTo>
                <a:lnTo>
                  <a:pt x="3118675" y="2832100"/>
                </a:lnTo>
                <a:lnTo>
                  <a:pt x="3135884" y="2819400"/>
                </a:lnTo>
                <a:close/>
              </a:path>
              <a:path w="6780530" h="5854700">
                <a:moveTo>
                  <a:pt x="4277533" y="3035300"/>
                </a:moveTo>
                <a:lnTo>
                  <a:pt x="4238065" y="3035300"/>
                </a:lnTo>
                <a:lnTo>
                  <a:pt x="4236097" y="3048000"/>
                </a:lnTo>
                <a:lnTo>
                  <a:pt x="4234680" y="3060700"/>
                </a:lnTo>
                <a:lnTo>
                  <a:pt x="4237510" y="3073400"/>
                </a:lnTo>
                <a:lnTo>
                  <a:pt x="4244813" y="3086100"/>
                </a:lnTo>
                <a:lnTo>
                  <a:pt x="4256811" y="3098800"/>
                </a:lnTo>
                <a:lnTo>
                  <a:pt x="4269165" y="3098800"/>
                </a:lnTo>
                <a:lnTo>
                  <a:pt x="4281881" y="3111500"/>
                </a:lnTo>
                <a:lnTo>
                  <a:pt x="4293379" y="3111500"/>
                </a:lnTo>
                <a:lnTo>
                  <a:pt x="4296038" y="3124200"/>
                </a:lnTo>
                <a:lnTo>
                  <a:pt x="4296676" y="3136900"/>
                </a:lnTo>
                <a:lnTo>
                  <a:pt x="4334262" y="3136900"/>
                </a:lnTo>
                <a:lnTo>
                  <a:pt x="4333367" y="3124200"/>
                </a:lnTo>
                <a:lnTo>
                  <a:pt x="4330584" y="3111500"/>
                </a:lnTo>
                <a:lnTo>
                  <a:pt x="4325478" y="3098800"/>
                </a:lnTo>
                <a:lnTo>
                  <a:pt x="4318170" y="3086100"/>
                </a:lnTo>
                <a:lnTo>
                  <a:pt x="4303161" y="3086100"/>
                </a:lnTo>
                <a:lnTo>
                  <a:pt x="4286288" y="3073400"/>
                </a:lnTo>
                <a:lnTo>
                  <a:pt x="4279569" y="3073400"/>
                </a:lnTo>
                <a:lnTo>
                  <a:pt x="4276242" y="3060700"/>
                </a:lnTo>
                <a:lnTo>
                  <a:pt x="4277053" y="3048000"/>
                </a:lnTo>
                <a:lnTo>
                  <a:pt x="4277533" y="3035300"/>
                </a:lnTo>
                <a:close/>
              </a:path>
              <a:path w="6780530" h="5854700">
                <a:moveTo>
                  <a:pt x="6249695" y="2781300"/>
                </a:moveTo>
                <a:lnTo>
                  <a:pt x="6215392" y="2781300"/>
                </a:lnTo>
                <a:lnTo>
                  <a:pt x="6218529" y="2794000"/>
                </a:lnTo>
                <a:lnTo>
                  <a:pt x="6213906" y="2794000"/>
                </a:lnTo>
                <a:lnTo>
                  <a:pt x="6209969" y="2806700"/>
                </a:lnTo>
                <a:lnTo>
                  <a:pt x="6205613" y="2806700"/>
                </a:lnTo>
                <a:lnTo>
                  <a:pt x="6192282" y="2819400"/>
                </a:lnTo>
                <a:lnTo>
                  <a:pt x="6182742" y="2832100"/>
                </a:lnTo>
                <a:lnTo>
                  <a:pt x="6176844" y="2844800"/>
                </a:lnTo>
                <a:lnTo>
                  <a:pt x="6174435" y="2857500"/>
                </a:lnTo>
                <a:lnTo>
                  <a:pt x="6174105" y="2870200"/>
                </a:lnTo>
                <a:lnTo>
                  <a:pt x="6176325" y="2895600"/>
                </a:lnTo>
                <a:lnTo>
                  <a:pt x="6183769" y="2946400"/>
                </a:lnTo>
                <a:lnTo>
                  <a:pt x="6191084" y="2984500"/>
                </a:lnTo>
                <a:lnTo>
                  <a:pt x="6205124" y="3022600"/>
                </a:lnTo>
                <a:lnTo>
                  <a:pt x="6219007" y="3048000"/>
                </a:lnTo>
                <a:lnTo>
                  <a:pt x="6229731" y="3073400"/>
                </a:lnTo>
                <a:lnTo>
                  <a:pt x="6242644" y="3086100"/>
                </a:lnTo>
                <a:lnTo>
                  <a:pt x="6258052" y="3111500"/>
                </a:lnTo>
                <a:lnTo>
                  <a:pt x="6287516" y="3111500"/>
                </a:lnTo>
                <a:lnTo>
                  <a:pt x="6279689" y="3098800"/>
                </a:lnTo>
                <a:lnTo>
                  <a:pt x="6273696" y="3086100"/>
                </a:lnTo>
                <a:lnTo>
                  <a:pt x="6267970" y="3073400"/>
                </a:lnTo>
                <a:lnTo>
                  <a:pt x="6263017" y="3073400"/>
                </a:lnTo>
                <a:lnTo>
                  <a:pt x="6240294" y="3022600"/>
                </a:lnTo>
                <a:lnTo>
                  <a:pt x="6223619" y="2971800"/>
                </a:lnTo>
                <a:lnTo>
                  <a:pt x="6212139" y="2933700"/>
                </a:lnTo>
                <a:lnTo>
                  <a:pt x="6205004" y="2882900"/>
                </a:lnTo>
                <a:lnTo>
                  <a:pt x="6204927" y="2857500"/>
                </a:lnTo>
                <a:lnTo>
                  <a:pt x="6209422" y="2844800"/>
                </a:lnTo>
                <a:lnTo>
                  <a:pt x="6219314" y="2832100"/>
                </a:lnTo>
                <a:lnTo>
                  <a:pt x="6235433" y="2819400"/>
                </a:lnTo>
                <a:lnTo>
                  <a:pt x="6251420" y="2819400"/>
                </a:lnTo>
                <a:lnTo>
                  <a:pt x="6257750" y="2806700"/>
                </a:lnTo>
                <a:lnTo>
                  <a:pt x="6256998" y="2794000"/>
                </a:lnTo>
                <a:lnTo>
                  <a:pt x="6249695" y="2781300"/>
                </a:lnTo>
                <a:close/>
              </a:path>
              <a:path w="6780530" h="5854700">
                <a:moveTo>
                  <a:pt x="1197343" y="2984500"/>
                </a:moveTo>
                <a:lnTo>
                  <a:pt x="1164323" y="2984500"/>
                </a:lnTo>
                <a:lnTo>
                  <a:pt x="1166811" y="2997200"/>
                </a:lnTo>
                <a:lnTo>
                  <a:pt x="1171016" y="3009900"/>
                </a:lnTo>
                <a:lnTo>
                  <a:pt x="1185252" y="3009900"/>
                </a:lnTo>
                <a:lnTo>
                  <a:pt x="1203440" y="3022600"/>
                </a:lnTo>
                <a:lnTo>
                  <a:pt x="1218322" y="3035300"/>
                </a:lnTo>
                <a:lnTo>
                  <a:pt x="1230438" y="3048000"/>
                </a:lnTo>
                <a:lnTo>
                  <a:pt x="1240332" y="3073400"/>
                </a:lnTo>
                <a:lnTo>
                  <a:pt x="1278712" y="3073400"/>
                </a:lnTo>
                <a:lnTo>
                  <a:pt x="1275727" y="3060700"/>
                </a:lnTo>
                <a:lnTo>
                  <a:pt x="1272933" y="3060700"/>
                </a:lnTo>
                <a:lnTo>
                  <a:pt x="1259511" y="3035300"/>
                </a:lnTo>
                <a:lnTo>
                  <a:pt x="1243215" y="3009900"/>
                </a:lnTo>
                <a:lnTo>
                  <a:pt x="1222881" y="2997200"/>
                </a:lnTo>
                <a:lnTo>
                  <a:pt x="1197343" y="2984500"/>
                </a:lnTo>
                <a:close/>
              </a:path>
              <a:path w="6780530" h="5854700">
                <a:moveTo>
                  <a:pt x="4279430" y="2933700"/>
                </a:moveTo>
                <a:lnTo>
                  <a:pt x="4158386" y="2933700"/>
                </a:lnTo>
                <a:lnTo>
                  <a:pt x="4168993" y="2946400"/>
                </a:lnTo>
                <a:lnTo>
                  <a:pt x="4180719" y="2946400"/>
                </a:lnTo>
                <a:lnTo>
                  <a:pt x="4193540" y="2959100"/>
                </a:lnTo>
                <a:lnTo>
                  <a:pt x="4244238" y="2959100"/>
                </a:lnTo>
                <a:lnTo>
                  <a:pt x="4247781" y="2971800"/>
                </a:lnTo>
                <a:lnTo>
                  <a:pt x="4247781" y="2984500"/>
                </a:lnTo>
                <a:lnTo>
                  <a:pt x="4247493" y="2984500"/>
                </a:lnTo>
                <a:lnTo>
                  <a:pt x="4246781" y="2997200"/>
                </a:lnTo>
                <a:lnTo>
                  <a:pt x="4245702" y="3009900"/>
                </a:lnTo>
                <a:lnTo>
                  <a:pt x="4244314" y="3009900"/>
                </a:lnTo>
                <a:lnTo>
                  <a:pt x="4242568" y="3022600"/>
                </a:lnTo>
                <a:lnTo>
                  <a:pt x="4240353" y="3035300"/>
                </a:lnTo>
                <a:lnTo>
                  <a:pt x="4278215" y="3035300"/>
                </a:lnTo>
                <a:lnTo>
                  <a:pt x="4279226" y="3022600"/>
                </a:lnTo>
                <a:lnTo>
                  <a:pt x="4281109" y="3009900"/>
                </a:lnTo>
                <a:lnTo>
                  <a:pt x="4281393" y="2984500"/>
                </a:lnTo>
                <a:lnTo>
                  <a:pt x="4280746" y="2971800"/>
                </a:lnTo>
                <a:lnTo>
                  <a:pt x="4279836" y="2946400"/>
                </a:lnTo>
                <a:lnTo>
                  <a:pt x="4279430" y="2933700"/>
                </a:lnTo>
                <a:close/>
              </a:path>
              <a:path w="6780530" h="5854700">
                <a:moveTo>
                  <a:pt x="1179087" y="2717800"/>
                </a:moveTo>
                <a:lnTo>
                  <a:pt x="1142390" y="2717800"/>
                </a:lnTo>
                <a:lnTo>
                  <a:pt x="1144358" y="2730500"/>
                </a:lnTo>
                <a:lnTo>
                  <a:pt x="1145108" y="2730500"/>
                </a:lnTo>
                <a:lnTo>
                  <a:pt x="1146473" y="2743200"/>
                </a:lnTo>
                <a:lnTo>
                  <a:pt x="1147629" y="2755900"/>
                </a:lnTo>
                <a:lnTo>
                  <a:pt x="1148594" y="2768600"/>
                </a:lnTo>
                <a:lnTo>
                  <a:pt x="1149388" y="2781300"/>
                </a:lnTo>
                <a:lnTo>
                  <a:pt x="1152069" y="2819400"/>
                </a:lnTo>
                <a:lnTo>
                  <a:pt x="1157290" y="2908300"/>
                </a:lnTo>
                <a:lnTo>
                  <a:pt x="1159979" y="2946400"/>
                </a:lnTo>
                <a:lnTo>
                  <a:pt x="1160676" y="2959100"/>
                </a:lnTo>
                <a:lnTo>
                  <a:pt x="1161589" y="2971800"/>
                </a:lnTo>
                <a:lnTo>
                  <a:pt x="1162783" y="2984500"/>
                </a:lnTo>
                <a:lnTo>
                  <a:pt x="1196187" y="2984500"/>
                </a:lnTo>
                <a:lnTo>
                  <a:pt x="1194828" y="2971800"/>
                </a:lnTo>
                <a:lnTo>
                  <a:pt x="1194549" y="2971800"/>
                </a:lnTo>
                <a:lnTo>
                  <a:pt x="1193423" y="2959100"/>
                </a:lnTo>
                <a:lnTo>
                  <a:pt x="1190269" y="2908300"/>
                </a:lnTo>
                <a:lnTo>
                  <a:pt x="1185011" y="2819400"/>
                </a:lnTo>
                <a:lnTo>
                  <a:pt x="1182421" y="2768600"/>
                </a:lnTo>
                <a:lnTo>
                  <a:pt x="1179944" y="2730500"/>
                </a:lnTo>
                <a:lnTo>
                  <a:pt x="1179087" y="2717800"/>
                </a:lnTo>
                <a:close/>
              </a:path>
              <a:path w="6780530" h="5854700">
                <a:moveTo>
                  <a:pt x="4086656" y="2933700"/>
                </a:moveTo>
                <a:lnTo>
                  <a:pt x="4068179" y="2933700"/>
                </a:lnTo>
                <a:lnTo>
                  <a:pt x="4077120" y="2946400"/>
                </a:lnTo>
                <a:lnTo>
                  <a:pt x="4086656" y="2933700"/>
                </a:lnTo>
                <a:close/>
              </a:path>
              <a:path w="6780530" h="5854700">
                <a:moveTo>
                  <a:pt x="4027360" y="2794000"/>
                </a:moveTo>
                <a:lnTo>
                  <a:pt x="3987342" y="2794000"/>
                </a:lnTo>
                <a:lnTo>
                  <a:pt x="3982383" y="2806700"/>
                </a:lnTo>
                <a:lnTo>
                  <a:pt x="3980460" y="2819400"/>
                </a:lnTo>
                <a:lnTo>
                  <a:pt x="3981608" y="2832100"/>
                </a:lnTo>
                <a:lnTo>
                  <a:pt x="3985856" y="2844800"/>
                </a:lnTo>
                <a:lnTo>
                  <a:pt x="3988754" y="2857500"/>
                </a:lnTo>
                <a:lnTo>
                  <a:pt x="3995479" y="2857500"/>
                </a:lnTo>
                <a:lnTo>
                  <a:pt x="3999306" y="2870200"/>
                </a:lnTo>
                <a:lnTo>
                  <a:pt x="4010349" y="2882900"/>
                </a:lnTo>
                <a:lnTo>
                  <a:pt x="4021531" y="2895600"/>
                </a:lnTo>
                <a:lnTo>
                  <a:pt x="4046575" y="2921000"/>
                </a:lnTo>
                <a:lnTo>
                  <a:pt x="4049293" y="2933700"/>
                </a:lnTo>
                <a:lnTo>
                  <a:pt x="4109197" y="2933700"/>
                </a:lnTo>
                <a:lnTo>
                  <a:pt x="4131691" y="2921000"/>
                </a:lnTo>
                <a:lnTo>
                  <a:pt x="4191730" y="2921000"/>
                </a:lnTo>
                <a:lnTo>
                  <a:pt x="4184738" y="2908300"/>
                </a:lnTo>
                <a:lnTo>
                  <a:pt x="4079476" y="2908300"/>
                </a:lnTo>
                <a:lnTo>
                  <a:pt x="4072775" y="2895600"/>
                </a:lnTo>
                <a:lnTo>
                  <a:pt x="4066679" y="2895600"/>
                </a:lnTo>
                <a:lnTo>
                  <a:pt x="4034790" y="2857500"/>
                </a:lnTo>
                <a:lnTo>
                  <a:pt x="4024363" y="2844800"/>
                </a:lnTo>
                <a:lnTo>
                  <a:pt x="4016163" y="2832100"/>
                </a:lnTo>
                <a:lnTo>
                  <a:pt x="4013384" y="2819400"/>
                </a:lnTo>
                <a:lnTo>
                  <a:pt x="4015890" y="2819400"/>
                </a:lnTo>
                <a:lnTo>
                  <a:pt x="4023550" y="2806700"/>
                </a:lnTo>
                <a:lnTo>
                  <a:pt x="4027360" y="2794000"/>
                </a:lnTo>
                <a:close/>
              </a:path>
              <a:path w="6780530" h="5854700">
                <a:moveTo>
                  <a:pt x="4250359" y="2921000"/>
                </a:moveTo>
                <a:lnTo>
                  <a:pt x="4150093" y="2921000"/>
                </a:lnTo>
                <a:lnTo>
                  <a:pt x="4154855" y="2933700"/>
                </a:lnTo>
                <a:lnTo>
                  <a:pt x="4257967" y="2933700"/>
                </a:lnTo>
                <a:lnTo>
                  <a:pt x="4250359" y="2921000"/>
                </a:lnTo>
                <a:close/>
              </a:path>
              <a:path w="6780530" h="5854700">
                <a:moveTo>
                  <a:pt x="4172202" y="2895600"/>
                </a:moveTo>
                <a:lnTo>
                  <a:pt x="4103063" y="2895600"/>
                </a:lnTo>
                <a:lnTo>
                  <a:pt x="4095483" y="2908300"/>
                </a:lnTo>
                <a:lnTo>
                  <a:pt x="4184738" y="2908300"/>
                </a:lnTo>
                <a:lnTo>
                  <a:pt x="4172202" y="2895600"/>
                </a:lnTo>
                <a:close/>
              </a:path>
              <a:path w="6780530" h="5854700">
                <a:moveTo>
                  <a:pt x="3160972" y="2806700"/>
                </a:moveTo>
                <a:lnTo>
                  <a:pt x="3087410" y="2806700"/>
                </a:lnTo>
                <a:lnTo>
                  <a:pt x="3077883" y="2819400"/>
                </a:lnTo>
                <a:lnTo>
                  <a:pt x="3152886" y="2819400"/>
                </a:lnTo>
                <a:lnTo>
                  <a:pt x="3160972" y="2806700"/>
                </a:lnTo>
                <a:close/>
              </a:path>
              <a:path w="6780530" h="5854700">
                <a:moveTo>
                  <a:pt x="3213874" y="2667000"/>
                </a:moveTo>
                <a:lnTo>
                  <a:pt x="3134321" y="2667000"/>
                </a:lnTo>
                <a:lnTo>
                  <a:pt x="3130321" y="2679700"/>
                </a:lnTo>
                <a:lnTo>
                  <a:pt x="3126947" y="2692400"/>
                </a:lnTo>
                <a:lnTo>
                  <a:pt x="3126682" y="2705100"/>
                </a:lnTo>
                <a:lnTo>
                  <a:pt x="3129171" y="2717800"/>
                </a:lnTo>
                <a:lnTo>
                  <a:pt x="3134055" y="2743200"/>
                </a:lnTo>
                <a:lnTo>
                  <a:pt x="3144723" y="2768600"/>
                </a:lnTo>
                <a:lnTo>
                  <a:pt x="3146491" y="2768600"/>
                </a:lnTo>
                <a:lnTo>
                  <a:pt x="3145732" y="2781300"/>
                </a:lnTo>
                <a:lnTo>
                  <a:pt x="3142669" y="2781300"/>
                </a:lnTo>
                <a:lnTo>
                  <a:pt x="3137522" y="2794000"/>
                </a:lnTo>
                <a:lnTo>
                  <a:pt x="3121345" y="2794000"/>
                </a:lnTo>
                <a:lnTo>
                  <a:pt x="3115576" y="2806700"/>
                </a:lnTo>
                <a:lnTo>
                  <a:pt x="3168764" y="2806700"/>
                </a:lnTo>
                <a:lnTo>
                  <a:pt x="3177842" y="2794000"/>
                </a:lnTo>
                <a:lnTo>
                  <a:pt x="3182612" y="2781300"/>
                </a:lnTo>
                <a:lnTo>
                  <a:pt x="3183292" y="2768600"/>
                </a:lnTo>
                <a:lnTo>
                  <a:pt x="3180105" y="2755900"/>
                </a:lnTo>
                <a:lnTo>
                  <a:pt x="3177675" y="2755900"/>
                </a:lnTo>
                <a:lnTo>
                  <a:pt x="3174965" y="2743200"/>
                </a:lnTo>
                <a:lnTo>
                  <a:pt x="3172125" y="2743200"/>
                </a:lnTo>
                <a:lnTo>
                  <a:pt x="3169310" y="2730500"/>
                </a:lnTo>
                <a:lnTo>
                  <a:pt x="3166325" y="2730500"/>
                </a:lnTo>
                <a:lnTo>
                  <a:pt x="3162579" y="2717800"/>
                </a:lnTo>
                <a:lnTo>
                  <a:pt x="3160610" y="2717800"/>
                </a:lnTo>
                <a:lnTo>
                  <a:pt x="3158946" y="2705100"/>
                </a:lnTo>
                <a:lnTo>
                  <a:pt x="3160826" y="2692400"/>
                </a:lnTo>
                <a:lnTo>
                  <a:pt x="3166336" y="2692400"/>
                </a:lnTo>
                <a:lnTo>
                  <a:pt x="3175558" y="2679700"/>
                </a:lnTo>
                <a:lnTo>
                  <a:pt x="3206051" y="2679700"/>
                </a:lnTo>
                <a:lnTo>
                  <a:pt x="3213874" y="2667000"/>
                </a:lnTo>
                <a:close/>
              </a:path>
              <a:path w="6780530" h="5854700">
                <a:moveTo>
                  <a:pt x="4043086" y="2768600"/>
                </a:moveTo>
                <a:lnTo>
                  <a:pt x="4007726" y="2768600"/>
                </a:lnTo>
                <a:lnTo>
                  <a:pt x="4003916" y="2781300"/>
                </a:lnTo>
                <a:lnTo>
                  <a:pt x="3995177" y="2781300"/>
                </a:lnTo>
                <a:lnTo>
                  <a:pt x="3991045" y="2794000"/>
                </a:lnTo>
                <a:lnTo>
                  <a:pt x="4031843" y="2794000"/>
                </a:lnTo>
                <a:lnTo>
                  <a:pt x="4039188" y="2781300"/>
                </a:lnTo>
                <a:lnTo>
                  <a:pt x="4043086" y="2768600"/>
                </a:lnTo>
                <a:close/>
              </a:path>
              <a:path w="6780530" h="5854700">
                <a:moveTo>
                  <a:pt x="6146927" y="2451100"/>
                </a:moveTo>
                <a:lnTo>
                  <a:pt x="6077102" y="2451100"/>
                </a:lnTo>
                <a:lnTo>
                  <a:pt x="6087100" y="2463800"/>
                </a:lnTo>
                <a:lnTo>
                  <a:pt x="6099168" y="2476500"/>
                </a:lnTo>
                <a:lnTo>
                  <a:pt x="6113160" y="2476500"/>
                </a:lnTo>
                <a:lnTo>
                  <a:pt x="6128931" y="2489200"/>
                </a:lnTo>
                <a:lnTo>
                  <a:pt x="6156509" y="2489200"/>
                </a:lnTo>
                <a:lnTo>
                  <a:pt x="6163875" y="2501900"/>
                </a:lnTo>
                <a:lnTo>
                  <a:pt x="6169545" y="2514600"/>
                </a:lnTo>
                <a:lnTo>
                  <a:pt x="6177454" y="2527300"/>
                </a:lnTo>
                <a:lnTo>
                  <a:pt x="6184371" y="2552700"/>
                </a:lnTo>
                <a:lnTo>
                  <a:pt x="6190142" y="2565400"/>
                </a:lnTo>
                <a:lnTo>
                  <a:pt x="6194615" y="2590800"/>
                </a:lnTo>
                <a:lnTo>
                  <a:pt x="6197378" y="2603500"/>
                </a:lnTo>
                <a:lnTo>
                  <a:pt x="6198546" y="2628900"/>
                </a:lnTo>
                <a:lnTo>
                  <a:pt x="6198123" y="2641600"/>
                </a:lnTo>
                <a:lnTo>
                  <a:pt x="6196114" y="2667000"/>
                </a:lnTo>
                <a:lnTo>
                  <a:pt x="6193903" y="2692400"/>
                </a:lnTo>
                <a:lnTo>
                  <a:pt x="6195414" y="2717800"/>
                </a:lnTo>
                <a:lnTo>
                  <a:pt x="6200770" y="2743200"/>
                </a:lnTo>
                <a:lnTo>
                  <a:pt x="6210096" y="2768600"/>
                </a:lnTo>
                <a:lnTo>
                  <a:pt x="6212890" y="2781300"/>
                </a:lnTo>
                <a:lnTo>
                  <a:pt x="6248552" y="2781300"/>
                </a:lnTo>
                <a:lnTo>
                  <a:pt x="6236186" y="2755900"/>
                </a:lnTo>
                <a:lnTo>
                  <a:pt x="6228253" y="2717800"/>
                </a:lnTo>
                <a:lnTo>
                  <a:pt x="6225236" y="2692400"/>
                </a:lnTo>
                <a:lnTo>
                  <a:pt x="6227622" y="2654300"/>
                </a:lnTo>
                <a:lnTo>
                  <a:pt x="6229162" y="2641600"/>
                </a:lnTo>
                <a:lnTo>
                  <a:pt x="6230051" y="2641600"/>
                </a:lnTo>
                <a:lnTo>
                  <a:pt x="6230355" y="2628900"/>
                </a:lnTo>
                <a:lnTo>
                  <a:pt x="6225907" y="2578100"/>
                </a:lnTo>
                <a:lnTo>
                  <a:pt x="6216824" y="2540000"/>
                </a:lnTo>
                <a:lnTo>
                  <a:pt x="6189853" y="2489200"/>
                </a:lnTo>
                <a:lnTo>
                  <a:pt x="6172566" y="2463800"/>
                </a:lnTo>
                <a:lnTo>
                  <a:pt x="6160701" y="2463800"/>
                </a:lnTo>
                <a:lnTo>
                  <a:pt x="6146927" y="2451100"/>
                </a:lnTo>
                <a:close/>
              </a:path>
              <a:path w="6780530" h="5854700">
                <a:moveTo>
                  <a:pt x="4049839" y="2755900"/>
                </a:moveTo>
                <a:lnTo>
                  <a:pt x="4015943" y="2755900"/>
                </a:lnTo>
                <a:lnTo>
                  <a:pt x="4012615" y="2768600"/>
                </a:lnTo>
                <a:lnTo>
                  <a:pt x="4046693" y="2768600"/>
                </a:lnTo>
                <a:lnTo>
                  <a:pt x="4049839" y="2755900"/>
                </a:lnTo>
                <a:close/>
              </a:path>
              <a:path w="6780530" h="5854700">
                <a:moveTo>
                  <a:pt x="4051192" y="2717800"/>
                </a:moveTo>
                <a:lnTo>
                  <a:pt x="3994073" y="2717800"/>
                </a:lnTo>
                <a:lnTo>
                  <a:pt x="4001681" y="2730500"/>
                </a:lnTo>
                <a:lnTo>
                  <a:pt x="4015848" y="2730500"/>
                </a:lnTo>
                <a:lnTo>
                  <a:pt x="4019678" y="2743200"/>
                </a:lnTo>
                <a:lnTo>
                  <a:pt x="4019739" y="2755900"/>
                </a:lnTo>
                <a:lnTo>
                  <a:pt x="4052697" y="2755900"/>
                </a:lnTo>
                <a:lnTo>
                  <a:pt x="4053776" y="2743200"/>
                </a:lnTo>
                <a:lnTo>
                  <a:pt x="4054259" y="2743200"/>
                </a:lnTo>
                <a:lnTo>
                  <a:pt x="4053779" y="2730500"/>
                </a:lnTo>
                <a:lnTo>
                  <a:pt x="4051192" y="2717800"/>
                </a:lnTo>
                <a:close/>
              </a:path>
              <a:path w="6780530" h="5854700">
                <a:moveTo>
                  <a:pt x="5181015" y="2679700"/>
                </a:moveTo>
                <a:lnTo>
                  <a:pt x="5130655" y="2679700"/>
                </a:lnTo>
                <a:lnTo>
                  <a:pt x="5121800" y="2692400"/>
                </a:lnTo>
                <a:lnTo>
                  <a:pt x="5105146" y="2692400"/>
                </a:lnTo>
                <a:lnTo>
                  <a:pt x="5090065" y="2705100"/>
                </a:lnTo>
                <a:lnTo>
                  <a:pt x="5080560" y="2717800"/>
                </a:lnTo>
                <a:lnTo>
                  <a:pt x="5076572" y="2730500"/>
                </a:lnTo>
                <a:lnTo>
                  <a:pt x="5078044" y="2743200"/>
                </a:lnTo>
                <a:lnTo>
                  <a:pt x="5079777" y="2755900"/>
                </a:lnTo>
                <a:lnTo>
                  <a:pt x="5117112" y="2755900"/>
                </a:lnTo>
                <a:lnTo>
                  <a:pt x="5114341" y="2743200"/>
                </a:lnTo>
                <a:lnTo>
                  <a:pt x="5112410" y="2730500"/>
                </a:lnTo>
                <a:lnTo>
                  <a:pt x="5117033" y="2730500"/>
                </a:lnTo>
                <a:lnTo>
                  <a:pt x="5135444" y="2717800"/>
                </a:lnTo>
                <a:lnTo>
                  <a:pt x="5152410" y="2705100"/>
                </a:lnTo>
                <a:lnTo>
                  <a:pt x="5167684" y="2692400"/>
                </a:lnTo>
                <a:lnTo>
                  <a:pt x="5181015" y="2679700"/>
                </a:lnTo>
                <a:close/>
              </a:path>
              <a:path w="6780530" h="5854700">
                <a:moveTo>
                  <a:pt x="1099731" y="2400300"/>
                </a:moveTo>
                <a:lnTo>
                  <a:pt x="1066177" y="2400300"/>
                </a:lnTo>
                <a:lnTo>
                  <a:pt x="1063403" y="2413000"/>
                </a:lnTo>
                <a:lnTo>
                  <a:pt x="1060808" y="2425700"/>
                </a:lnTo>
                <a:lnTo>
                  <a:pt x="1058265" y="2438400"/>
                </a:lnTo>
                <a:lnTo>
                  <a:pt x="1055649" y="2451100"/>
                </a:lnTo>
                <a:lnTo>
                  <a:pt x="1053217" y="2463800"/>
                </a:lnTo>
                <a:lnTo>
                  <a:pt x="1055970" y="2489200"/>
                </a:lnTo>
                <a:lnTo>
                  <a:pt x="1063689" y="2501900"/>
                </a:lnTo>
                <a:lnTo>
                  <a:pt x="1076159" y="2514600"/>
                </a:lnTo>
                <a:lnTo>
                  <a:pt x="1089782" y="2540000"/>
                </a:lnTo>
                <a:lnTo>
                  <a:pt x="1102979" y="2552700"/>
                </a:lnTo>
                <a:lnTo>
                  <a:pt x="1128941" y="2578100"/>
                </a:lnTo>
                <a:lnTo>
                  <a:pt x="1134295" y="2590800"/>
                </a:lnTo>
                <a:lnTo>
                  <a:pt x="1138850" y="2603500"/>
                </a:lnTo>
                <a:lnTo>
                  <a:pt x="1142285" y="2603500"/>
                </a:lnTo>
                <a:lnTo>
                  <a:pt x="1144282" y="2616200"/>
                </a:lnTo>
                <a:lnTo>
                  <a:pt x="1142314" y="2616200"/>
                </a:lnTo>
                <a:lnTo>
                  <a:pt x="1140282" y="2628900"/>
                </a:lnTo>
                <a:lnTo>
                  <a:pt x="1138034" y="2628900"/>
                </a:lnTo>
                <a:lnTo>
                  <a:pt x="1128644" y="2654300"/>
                </a:lnTo>
                <a:lnTo>
                  <a:pt x="1125367" y="2667000"/>
                </a:lnTo>
                <a:lnTo>
                  <a:pt x="1128713" y="2692400"/>
                </a:lnTo>
                <a:lnTo>
                  <a:pt x="1139190" y="2717800"/>
                </a:lnTo>
                <a:lnTo>
                  <a:pt x="1177359" y="2717800"/>
                </a:lnTo>
                <a:lnTo>
                  <a:pt x="1174650" y="2705100"/>
                </a:lnTo>
                <a:lnTo>
                  <a:pt x="1170851" y="2705100"/>
                </a:lnTo>
                <a:lnTo>
                  <a:pt x="1163047" y="2692400"/>
                </a:lnTo>
                <a:lnTo>
                  <a:pt x="1160751" y="2667000"/>
                </a:lnTo>
                <a:lnTo>
                  <a:pt x="1163689" y="2654300"/>
                </a:lnTo>
                <a:lnTo>
                  <a:pt x="1179779" y="2616200"/>
                </a:lnTo>
                <a:lnTo>
                  <a:pt x="1181841" y="2603500"/>
                </a:lnTo>
                <a:lnTo>
                  <a:pt x="1177775" y="2590800"/>
                </a:lnTo>
                <a:lnTo>
                  <a:pt x="1167587" y="2578100"/>
                </a:lnTo>
                <a:lnTo>
                  <a:pt x="1161581" y="2565400"/>
                </a:lnTo>
                <a:lnTo>
                  <a:pt x="1155315" y="2565400"/>
                </a:lnTo>
                <a:lnTo>
                  <a:pt x="1148988" y="2552700"/>
                </a:lnTo>
                <a:lnTo>
                  <a:pt x="1142796" y="2552700"/>
                </a:lnTo>
                <a:lnTo>
                  <a:pt x="1111319" y="2514600"/>
                </a:lnTo>
                <a:lnTo>
                  <a:pt x="1100683" y="2501900"/>
                </a:lnTo>
                <a:lnTo>
                  <a:pt x="1092117" y="2489200"/>
                </a:lnTo>
                <a:lnTo>
                  <a:pt x="1087421" y="2476500"/>
                </a:lnTo>
                <a:lnTo>
                  <a:pt x="1086435" y="2463800"/>
                </a:lnTo>
                <a:lnTo>
                  <a:pt x="1088999" y="2438400"/>
                </a:lnTo>
                <a:lnTo>
                  <a:pt x="1091735" y="2438400"/>
                </a:lnTo>
                <a:lnTo>
                  <a:pt x="1094541" y="2425700"/>
                </a:lnTo>
                <a:lnTo>
                  <a:pt x="1097259" y="2413000"/>
                </a:lnTo>
                <a:lnTo>
                  <a:pt x="1099731" y="2400300"/>
                </a:lnTo>
                <a:close/>
              </a:path>
              <a:path w="6780530" h="5854700">
                <a:moveTo>
                  <a:pt x="4040124" y="2705100"/>
                </a:moveTo>
                <a:lnTo>
                  <a:pt x="3914051" y="2705100"/>
                </a:lnTo>
                <a:lnTo>
                  <a:pt x="3920010" y="2717800"/>
                </a:lnTo>
                <a:lnTo>
                  <a:pt x="4046604" y="2717800"/>
                </a:lnTo>
                <a:lnTo>
                  <a:pt x="4040124" y="2705100"/>
                </a:lnTo>
                <a:close/>
              </a:path>
              <a:path w="6780530" h="5854700">
                <a:moveTo>
                  <a:pt x="3960850" y="2679700"/>
                </a:moveTo>
                <a:lnTo>
                  <a:pt x="3882981" y="2679700"/>
                </a:lnTo>
                <a:lnTo>
                  <a:pt x="3903703" y="2705100"/>
                </a:lnTo>
                <a:lnTo>
                  <a:pt x="4017162" y="2705100"/>
                </a:lnTo>
                <a:lnTo>
                  <a:pt x="4003161" y="2692400"/>
                </a:lnTo>
                <a:lnTo>
                  <a:pt x="3989087" y="2692400"/>
                </a:lnTo>
                <a:lnTo>
                  <a:pt x="3960850" y="2679700"/>
                </a:lnTo>
                <a:close/>
              </a:path>
              <a:path w="6780530" h="5854700">
                <a:moveTo>
                  <a:pt x="3876560" y="2590800"/>
                </a:moveTo>
                <a:lnTo>
                  <a:pt x="3842727" y="2590800"/>
                </a:lnTo>
                <a:lnTo>
                  <a:pt x="3842867" y="2603500"/>
                </a:lnTo>
                <a:lnTo>
                  <a:pt x="3844882" y="2628900"/>
                </a:lnTo>
                <a:lnTo>
                  <a:pt x="3850584" y="2641600"/>
                </a:lnTo>
                <a:lnTo>
                  <a:pt x="3859917" y="2654300"/>
                </a:lnTo>
                <a:lnTo>
                  <a:pt x="3872826" y="2679700"/>
                </a:lnTo>
                <a:lnTo>
                  <a:pt x="3951617" y="2679700"/>
                </a:lnTo>
                <a:lnTo>
                  <a:pt x="3923818" y="2667000"/>
                </a:lnTo>
                <a:lnTo>
                  <a:pt x="3902200" y="2654300"/>
                </a:lnTo>
                <a:lnTo>
                  <a:pt x="3887104" y="2641600"/>
                </a:lnTo>
                <a:lnTo>
                  <a:pt x="3878872" y="2603500"/>
                </a:lnTo>
                <a:lnTo>
                  <a:pt x="3876560" y="2590800"/>
                </a:lnTo>
                <a:close/>
              </a:path>
              <a:path w="6780530" h="5854700">
                <a:moveTo>
                  <a:pt x="5358638" y="2641600"/>
                </a:moveTo>
                <a:lnTo>
                  <a:pt x="5166929" y="2641600"/>
                </a:lnTo>
                <a:lnTo>
                  <a:pt x="5154948" y="2654300"/>
                </a:lnTo>
                <a:lnTo>
                  <a:pt x="5144947" y="2667000"/>
                </a:lnTo>
                <a:lnTo>
                  <a:pt x="5138351" y="2679700"/>
                </a:lnTo>
                <a:lnTo>
                  <a:pt x="5254307" y="2679700"/>
                </a:lnTo>
                <a:lnTo>
                  <a:pt x="5260812" y="2667000"/>
                </a:lnTo>
                <a:lnTo>
                  <a:pt x="5333138" y="2667000"/>
                </a:lnTo>
                <a:lnTo>
                  <a:pt x="5348389" y="2654300"/>
                </a:lnTo>
                <a:lnTo>
                  <a:pt x="5354497" y="2654300"/>
                </a:lnTo>
                <a:lnTo>
                  <a:pt x="5358638" y="2641600"/>
                </a:lnTo>
                <a:close/>
              </a:path>
              <a:path w="6780530" h="5854700">
                <a:moveTo>
                  <a:pt x="5316942" y="2667000"/>
                </a:moveTo>
                <a:lnTo>
                  <a:pt x="5281066" y="2667000"/>
                </a:lnTo>
                <a:lnTo>
                  <a:pt x="5299638" y="2679700"/>
                </a:lnTo>
                <a:lnTo>
                  <a:pt x="5316942" y="2667000"/>
                </a:lnTo>
                <a:close/>
              </a:path>
              <a:path w="6780530" h="5854700">
                <a:moveTo>
                  <a:pt x="5463933" y="2654300"/>
                </a:moveTo>
                <a:lnTo>
                  <a:pt x="5382980" y="2654300"/>
                </a:lnTo>
                <a:lnTo>
                  <a:pt x="5396765" y="2667000"/>
                </a:lnTo>
                <a:lnTo>
                  <a:pt x="5402448" y="2667000"/>
                </a:lnTo>
                <a:lnTo>
                  <a:pt x="5408219" y="2679700"/>
                </a:lnTo>
                <a:lnTo>
                  <a:pt x="5443821" y="2679700"/>
                </a:lnTo>
                <a:lnTo>
                  <a:pt x="5455347" y="2667000"/>
                </a:lnTo>
                <a:lnTo>
                  <a:pt x="5463933" y="2654300"/>
                </a:lnTo>
                <a:close/>
              </a:path>
              <a:path w="6780530" h="5854700">
                <a:moveTo>
                  <a:pt x="3229622" y="2654300"/>
                </a:moveTo>
                <a:lnTo>
                  <a:pt x="3147521" y="2654300"/>
                </a:lnTo>
                <a:lnTo>
                  <a:pt x="3139870" y="2667000"/>
                </a:lnTo>
                <a:lnTo>
                  <a:pt x="3227527" y="2667000"/>
                </a:lnTo>
                <a:lnTo>
                  <a:pt x="3229622" y="2654300"/>
                </a:lnTo>
                <a:close/>
              </a:path>
              <a:path w="6780530" h="5854700">
                <a:moveTo>
                  <a:pt x="3227132" y="2641600"/>
                </a:moveTo>
                <a:lnTo>
                  <a:pt x="3182556" y="2641600"/>
                </a:lnTo>
                <a:lnTo>
                  <a:pt x="3178340" y="2654300"/>
                </a:lnTo>
                <a:lnTo>
                  <a:pt x="3228200" y="2654300"/>
                </a:lnTo>
                <a:lnTo>
                  <a:pt x="3227132" y="2641600"/>
                </a:lnTo>
                <a:close/>
              </a:path>
              <a:path w="6780530" h="5854700">
                <a:moveTo>
                  <a:pt x="5467813" y="2641600"/>
                </a:moveTo>
                <a:lnTo>
                  <a:pt x="5358638" y="2641600"/>
                </a:lnTo>
                <a:lnTo>
                  <a:pt x="5374874" y="2654300"/>
                </a:lnTo>
                <a:lnTo>
                  <a:pt x="5466105" y="2654300"/>
                </a:lnTo>
                <a:lnTo>
                  <a:pt x="5467813" y="2641600"/>
                </a:lnTo>
                <a:close/>
              </a:path>
              <a:path w="6780530" h="5854700">
                <a:moveTo>
                  <a:pt x="3225430" y="2628900"/>
                </a:moveTo>
                <a:lnTo>
                  <a:pt x="3191446" y="2628900"/>
                </a:lnTo>
                <a:lnTo>
                  <a:pt x="3189617" y="2641600"/>
                </a:lnTo>
                <a:lnTo>
                  <a:pt x="3226230" y="2641600"/>
                </a:lnTo>
                <a:lnTo>
                  <a:pt x="3225430" y="2628900"/>
                </a:lnTo>
                <a:close/>
              </a:path>
              <a:path w="6780530" h="5854700">
                <a:moveTo>
                  <a:pt x="5403563" y="2628900"/>
                </a:moveTo>
                <a:lnTo>
                  <a:pt x="5319382" y="2628900"/>
                </a:lnTo>
                <a:lnTo>
                  <a:pt x="5310099" y="2641600"/>
                </a:lnTo>
                <a:lnTo>
                  <a:pt x="5415902" y="2641600"/>
                </a:lnTo>
                <a:lnTo>
                  <a:pt x="5403563" y="2628900"/>
                </a:lnTo>
                <a:close/>
              </a:path>
              <a:path w="6780530" h="5854700">
                <a:moveTo>
                  <a:pt x="5497722" y="2578100"/>
                </a:moveTo>
                <a:lnTo>
                  <a:pt x="5454764" y="2578100"/>
                </a:lnTo>
                <a:lnTo>
                  <a:pt x="5446196" y="2590800"/>
                </a:lnTo>
                <a:lnTo>
                  <a:pt x="5440649" y="2603500"/>
                </a:lnTo>
                <a:lnTo>
                  <a:pt x="5435638" y="2628900"/>
                </a:lnTo>
                <a:lnTo>
                  <a:pt x="5428678" y="2641600"/>
                </a:lnTo>
                <a:lnTo>
                  <a:pt x="5469330" y="2641600"/>
                </a:lnTo>
                <a:lnTo>
                  <a:pt x="5470931" y="2628900"/>
                </a:lnTo>
                <a:lnTo>
                  <a:pt x="5474385" y="2616200"/>
                </a:lnTo>
                <a:lnTo>
                  <a:pt x="5606300" y="2616200"/>
                </a:lnTo>
                <a:lnTo>
                  <a:pt x="5607552" y="2603500"/>
                </a:lnTo>
                <a:lnTo>
                  <a:pt x="5561609" y="2603500"/>
                </a:lnTo>
                <a:lnTo>
                  <a:pt x="5557329" y="2590800"/>
                </a:lnTo>
                <a:lnTo>
                  <a:pt x="5537460" y="2590800"/>
                </a:lnTo>
                <a:lnTo>
                  <a:pt x="5497722" y="2578100"/>
                </a:lnTo>
                <a:close/>
              </a:path>
              <a:path w="6780530" h="5854700">
                <a:moveTo>
                  <a:pt x="5585726" y="2628900"/>
                </a:moveTo>
                <a:lnTo>
                  <a:pt x="5554446" y="2628900"/>
                </a:lnTo>
                <a:lnTo>
                  <a:pt x="5564681" y="2641600"/>
                </a:lnTo>
                <a:lnTo>
                  <a:pt x="5575095" y="2641600"/>
                </a:lnTo>
                <a:lnTo>
                  <a:pt x="5585726" y="2628900"/>
                </a:lnTo>
                <a:close/>
              </a:path>
              <a:path w="6780530" h="5854700">
                <a:moveTo>
                  <a:pt x="3225279" y="2616200"/>
                </a:moveTo>
                <a:lnTo>
                  <a:pt x="3183229" y="2616200"/>
                </a:lnTo>
                <a:lnTo>
                  <a:pt x="3189681" y="2628900"/>
                </a:lnTo>
                <a:lnTo>
                  <a:pt x="3224530" y="2628900"/>
                </a:lnTo>
                <a:lnTo>
                  <a:pt x="3225279" y="2616200"/>
                </a:lnTo>
                <a:close/>
              </a:path>
              <a:path w="6780530" h="5854700">
                <a:moveTo>
                  <a:pt x="3687474" y="2616200"/>
                </a:moveTo>
                <a:lnTo>
                  <a:pt x="3646424" y="2616200"/>
                </a:lnTo>
                <a:lnTo>
                  <a:pt x="3652746" y="2628900"/>
                </a:lnTo>
                <a:lnTo>
                  <a:pt x="3672027" y="2628900"/>
                </a:lnTo>
                <a:lnTo>
                  <a:pt x="3687474" y="2616200"/>
                </a:lnTo>
                <a:close/>
              </a:path>
              <a:path w="6780530" h="5854700">
                <a:moveTo>
                  <a:pt x="5379033" y="2616200"/>
                </a:moveTo>
                <a:lnTo>
                  <a:pt x="5333847" y="2616200"/>
                </a:lnTo>
                <a:lnTo>
                  <a:pt x="5329910" y="2628900"/>
                </a:lnTo>
                <a:lnTo>
                  <a:pt x="5391248" y="2628900"/>
                </a:lnTo>
                <a:lnTo>
                  <a:pt x="5379033" y="2616200"/>
                </a:lnTo>
                <a:close/>
              </a:path>
              <a:path w="6780530" h="5854700">
                <a:moveTo>
                  <a:pt x="5606300" y="2616200"/>
                </a:moveTo>
                <a:lnTo>
                  <a:pt x="5516239" y="2616200"/>
                </a:lnTo>
                <a:lnTo>
                  <a:pt x="5525576" y="2628900"/>
                </a:lnTo>
                <a:lnTo>
                  <a:pt x="5604241" y="2628900"/>
                </a:lnTo>
                <a:lnTo>
                  <a:pt x="5606300" y="2616200"/>
                </a:lnTo>
                <a:close/>
              </a:path>
              <a:path w="6780530" h="5854700">
                <a:moveTo>
                  <a:pt x="3093331" y="2603500"/>
                </a:moveTo>
                <a:lnTo>
                  <a:pt x="2994399" y="2603500"/>
                </a:lnTo>
                <a:lnTo>
                  <a:pt x="3003488" y="2616200"/>
                </a:lnTo>
                <a:lnTo>
                  <a:pt x="3085263" y="2616200"/>
                </a:lnTo>
                <a:lnTo>
                  <a:pt x="3093331" y="2603500"/>
                </a:lnTo>
                <a:close/>
              </a:path>
              <a:path w="6780530" h="5854700">
                <a:moveTo>
                  <a:pt x="3310883" y="2590800"/>
                </a:moveTo>
                <a:lnTo>
                  <a:pt x="3136889" y="2590800"/>
                </a:lnTo>
                <a:lnTo>
                  <a:pt x="3154894" y="2603500"/>
                </a:lnTo>
                <a:lnTo>
                  <a:pt x="3171648" y="2616200"/>
                </a:lnTo>
                <a:lnTo>
                  <a:pt x="3260471" y="2616200"/>
                </a:lnTo>
                <a:lnTo>
                  <a:pt x="3266762" y="2603500"/>
                </a:lnTo>
                <a:lnTo>
                  <a:pt x="3298919" y="2603500"/>
                </a:lnTo>
                <a:lnTo>
                  <a:pt x="3310883" y="2590800"/>
                </a:lnTo>
                <a:close/>
              </a:path>
              <a:path w="6780530" h="5854700">
                <a:moveTo>
                  <a:pt x="3554374" y="2552700"/>
                </a:moveTo>
                <a:lnTo>
                  <a:pt x="3488824" y="2552700"/>
                </a:lnTo>
                <a:lnTo>
                  <a:pt x="3497827" y="2565400"/>
                </a:lnTo>
                <a:lnTo>
                  <a:pt x="3538960" y="2590800"/>
                </a:lnTo>
                <a:lnTo>
                  <a:pt x="3573437" y="2603500"/>
                </a:lnTo>
                <a:lnTo>
                  <a:pt x="3609390" y="2616200"/>
                </a:lnTo>
                <a:lnTo>
                  <a:pt x="3701449" y="2616200"/>
                </a:lnTo>
                <a:lnTo>
                  <a:pt x="3714011" y="2603500"/>
                </a:lnTo>
                <a:lnTo>
                  <a:pt x="3726713" y="2603500"/>
                </a:lnTo>
                <a:lnTo>
                  <a:pt x="3728415" y="2590800"/>
                </a:lnTo>
                <a:lnTo>
                  <a:pt x="3636238" y="2590800"/>
                </a:lnTo>
                <a:lnTo>
                  <a:pt x="3617972" y="2578100"/>
                </a:lnTo>
                <a:lnTo>
                  <a:pt x="3599788" y="2578100"/>
                </a:lnTo>
                <a:lnTo>
                  <a:pt x="3581744" y="2565400"/>
                </a:lnTo>
                <a:lnTo>
                  <a:pt x="3563899" y="2565400"/>
                </a:lnTo>
                <a:lnTo>
                  <a:pt x="3554374" y="2552700"/>
                </a:lnTo>
                <a:close/>
              </a:path>
              <a:path w="6780530" h="5854700">
                <a:moveTo>
                  <a:pt x="3112795" y="2590800"/>
                </a:moveTo>
                <a:lnTo>
                  <a:pt x="2980207" y="2590800"/>
                </a:lnTo>
                <a:lnTo>
                  <a:pt x="2986634" y="2603500"/>
                </a:lnTo>
                <a:lnTo>
                  <a:pt x="3108032" y="2603500"/>
                </a:lnTo>
                <a:lnTo>
                  <a:pt x="3112795" y="2590800"/>
                </a:lnTo>
                <a:close/>
              </a:path>
              <a:path w="6780530" h="5854700">
                <a:moveTo>
                  <a:pt x="5611063" y="2578100"/>
                </a:moveTo>
                <a:lnTo>
                  <a:pt x="5574512" y="2578100"/>
                </a:lnTo>
                <a:lnTo>
                  <a:pt x="5573293" y="2590800"/>
                </a:lnTo>
                <a:lnTo>
                  <a:pt x="5571794" y="2603500"/>
                </a:lnTo>
                <a:lnTo>
                  <a:pt x="5607552" y="2603500"/>
                </a:lnTo>
                <a:lnTo>
                  <a:pt x="5611063" y="2578100"/>
                </a:lnTo>
                <a:close/>
              </a:path>
              <a:path w="6780530" h="5854700">
                <a:moveTo>
                  <a:pt x="3362070" y="2552700"/>
                </a:moveTo>
                <a:lnTo>
                  <a:pt x="3306038" y="2552700"/>
                </a:lnTo>
                <a:lnTo>
                  <a:pt x="3296743" y="2565400"/>
                </a:lnTo>
                <a:lnTo>
                  <a:pt x="3285680" y="2578100"/>
                </a:lnTo>
                <a:lnTo>
                  <a:pt x="2974492" y="2578100"/>
                </a:lnTo>
                <a:lnTo>
                  <a:pt x="2977007" y="2590800"/>
                </a:lnTo>
                <a:lnTo>
                  <a:pt x="3321342" y="2590800"/>
                </a:lnTo>
                <a:lnTo>
                  <a:pt x="3330016" y="2578100"/>
                </a:lnTo>
                <a:lnTo>
                  <a:pt x="3339146" y="2565400"/>
                </a:lnTo>
                <a:lnTo>
                  <a:pt x="3349863" y="2565400"/>
                </a:lnTo>
                <a:lnTo>
                  <a:pt x="3362070" y="2552700"/>
                </a:lnTo>
                <a:close/>
              </a:path>
              <a:path w="6780530" h="5854700">
                <a:moveTo>
                  <a:pt x="3766029" y="2565400"/>
                </a:moveTo>
                <a:lnTo>
                  <a:pt x="3709327" y="2565400"/>
                </a:lnTo>
                <a:lnTo>
                  <a:pt x="3695858" y="2578100"/>
                </a:lnTo>
                <a:lnTo>
                  <a:pt x="3679502" y="2590800"/>
                </a:lnTo>
                <a:lnTo>
                  <a:pt x="3729570" y="2590800"/>
                </a:lnTo>
                <a:lnTo>
                  <a:pt x="3745908" y="2578100"/>
                </a:lnTo>
                <a:lnTo>
                  <a:pt x="3766029" y="2565400"/>
                </a:lnTo>
                <a:close/>
              </a:path>
              <a:path w="6780530" h="5854700">
                <a:moveTo>
                  <a:pt x="3825274" y="2527300"/>
                </a:moveTo>
                <a:lnTo>
                  <a:pt x="3752113" y="2527300"/>
                </a:lnTo>
                <a:lnTo>
                  <a:pt x="3739832" y="2540000"/>
                </a:lnTo>
                <a:lnTo>
                  <a:pt x="3728799" y="2540000"/>
                </a:lnTo>
                <a:lnTo>
                  <a:pt x="3719066" y="2552700"/>
                </a:lnTo>
                <a:lnTo>
                  <a:pt x="3710686" y="2565400"/>
                </a:lnTo>
                <a:lnTo>
                  <a:pt x="3832699" y="2565400"/>
                </a:lnTo>
                <a:lnTo>
                  <a:pt x="3838564" y="2578100"/>
                </a:lnTo>
                <a:lnTo>
                  <a:pt x="3841775" y="2590800"/>
                </a:lnTo>
                <a:lnTo>
                  <a:pt x="3874998" y="2590800"/>
                </a:lnTo>
                <a:lnTo>
                  <a:pt x="3865115" y="2552700"/>
                </a:lnTo>
                <a:lnTo>
                  <a:pt x="3848461" y="2540000"/>
                </a:lnTo>
                <a:lnTo>
                  <a:pt x="3825274" y="2527300"/>
                </a:lnTo>
                <a:close/>
              </a:path>
              <a:path w="6780530" h="5854700">
                <a:moveTo>
                  <a:pt x="2983869" y="2527300"/>
                </a:moveTo>
                <a:lnTo>
                  <a:pt x="2936989" y="2527300"/>
                </a:lnTo>
                <a:lnTo>
                  <a:pt x="2952103" y="2540000"/>
                </a:lnTo>
                <a:lnTo>
                  <a:pt x="2963896" y="2552700"/>
                </a:lnTo>
                <a:lnTo>
                  <a:pt x="2972460" y="2578100"/>
                </a:lnTo>
                <a:lnTo>
                  <a:pt x="3016199" y="2578100"/>
                </a:lnTo>
                <a:lnTo>
                  <a:pt x="3007794" y="2565400"/>
                </a:lnTo>
                <a:lnTo>
                  <a:pt x="3003647" y="2565400"/>
                </a:lnTo>
                <a:lnTo>
                  <a:pt x="2989138" y="2540000"/>
                </a:lnTo>
                <a:lnTo>
                  <a:pt x="2983869" y="2527300"/>
                </a:lnTo>
                <a:close/>
              </a:path>
              <a:path w="6780530" h="5854700">
                <a:moveTo>
                  <a:pt x="3161563" y="2565400"/>
                </a:moveTo>
                <a:lnTo>
                  <a:pt x="3093643" y="2565400"/>
                </a:lnTo>
                <a:lnTo>
                  <a:pt x="3084686" y="2578100"/>
                </a:lnTo>
                <a:lnTo>
                  <a:pt x="3171147" y="2578100"/>
                </a:lnTo>
                <a:lnTo>
                  <a:pt x="3161563" y="2565400"/>
                </a:lnTo>
                <a:close/>
              </a:path>
              <a:path w="6780530" h="5854700">
                <a:moveTo>
                  <a:pt x="5922302" y="2362200"/>
                </a:moveTo>
                <a:lnTo>
                  <a:pt x="5819800" y="2362200"/>
                </a:lnTo>
                <a:lnTo>
                  <a:pt x="5800847" y="2413000"/>
                </a:lnTo>
                <a:lnTo>
                  <a:pt x="5778226" y="2451100"/>
                </a:lnTo>
                <a:lnTo>
                  <a:pt x="5752549" y="2489200"/>
                </a:lnTo>
                <a:lnTo>
                  <a:pt x="5724423" y="2527300"/>
                </a:lnTo>
                <a:lnTo>
                  <a:pt x="5718635" y="2540000"/>
                </a:lnTo>
                <a:lnTo>
                  <a:pt x="5609767" y="2540000"/>
                </a:lnTo>
                <a:lnTo>
                  <a:pt x="5596916" y="2552700"/>
                </a:lnTo>
                <a:lnTo>
                  <a:pt x="5587037" y="2552700"/>
                </a:lnTo>
                <a:lnTo>
                  <a:pt x="5580049" y="2565400"/>
                </a:lnTo>
                <a:lnTo>
                  <a:pt x="5575871" y="2578100"/>
                </a:lnTo>
                <a:lnTo>
                  <a:pt x="5726328" y="2578100"/>
                </a:lnTo>
                <a:lnTo>
                  <a:pt x="5732843" y="2565400"/>
                </a:lnTo>
                <a:lnTo>
                  <a:pt x="5741276" y="2565400"/>
                </a:lnTo>
                <a:lnTo>
                  <a:pt x="5755813" y="2540000"/>
                </a:lnTo>
                <a:lnTo>
                  <a:pt x="5771848" y="2514600"/>
                </a:lnTo>
                <a:lnTo>
                  <a:pt x="5788507" y="2501900"/>
                </a:lnTo>
                <a:lnTo>
                  <a:pt x="5804916" y="2476500"/>
                </a:lnTo>
                <a:lnTo>
                  <a:pt x="5827272" y="2438400"/>
                </a:lnTo>
                <a:lnTo>
                  <a:pt x="5834814" y="2413000"/>
                </a:lnTo>
                <a:lnTo>
                  <a:pt x="5839239" y="2400300"/>
                </a:lnTo>
                <a:lnTo>
                  <a:pt x="5845218" y="2387600"/>
                </a:lnTo>
                <a:lnTo>
                  <a:pt x="6012091" y="2387600"/>
                </a:lnTo>
                <a:lnTo>
                  <a:pt x="6000903" y="2374900"/>
                </a:lnTo>
                <a:lnTo>
                  <a:pt x="5935669" y="2374900"/>
                </a:lnTo>
                <a:lnTo>
                  <a:pt x="5922302" y="2362200"/>
                </a:lnTo>
                <a:close/>
              </a:path>
              <a:path w="6780530" h="5854700">
                <a:moveTo>
                  <a:pt x="3153956" y="2552700"/>
                </a:moveTo>
                <a:lnTo>
                  <a:pt x="3099003" y="2552700"/>
                </a:lnTo>
                <a:lnTo>
                  <a:pt x="3096285" y="2565400"/>
                </a:lnTo>
                <a:lnTo>
                  <a:pt x="3157829" y="2565400"/>
                </a:lnTo>
                <a:lnTo>
                  <a:pt x="3153956" y="2552700"/>
                </a:lnTo>
                <a:close/>
              </a:path>
              <a:path w="6780530" h="5854700">
                <a:moveTo>
                  <a:pt x="3536219" y="2540000"/>
                </a:moveTo>
                <a:lnTo>
                  <a:pt x="3317659" y="2540000"/>
                </a:lnTo>
                <a:lnTo>
                  <a:pt x="3313442" y="2552700"/>
                </a:lnTo>
                <a:lnTo>
                  <a:pt x="3545085" y="2552700"/>
                </a:lnTo>
                <a:lnTo>
                  <a:pt x="3536219" y="2540000"/>
                </a:lnTo>
                <a:close/>
              </a:path>
              <a:path w="6780530" h="5854700">
                <a:moveTo>
                  <a:pt x="3516152" y="2527300"/>
                </a:moveTo>
                <a:lnTo>
                  <a:pt x="3331857" y="2527300"/>
                </a:lnTo>
                <a:lnTo>
                  <a:pt x="3323704" y="2540000"/>
                </a:lnTo>
                <a:lnTo>
                  <a:pt x="3527958" y="2540000"/>
                </a:lnTo>
                <a:lnTo>
                  <a:pt x="3516152" y="2527300"/>
                </a:lnTo>
                <a:close/>
              </a:path>
              <a:path w="6780530" h="5854700">
                <a:moveTo>
                  <a:pt x="2888713" y="2463800"/>
                </a:moveTo>
                <a:lnTo>
                  <a:pt x="2807538" y="2463800"/>
                </a:lnTo>
                <a:lnTo>
                  <a:pt x="2799994" y="2476500"/>
                </a:lnTo>
                <a:lnTo>
                  <a:pt x="2847467" y="2476500"/>
                </a:lnTo>
                <a:lnTo>
                  <a:pt x="2861602" y="2489200"/>
                </a:lnTo>
                <a:lnTo>
                  <a:pt x="2868505" y="2501900"/>
                </a:lnTo>
                <a:lnTo>
                  <a:pt x="2875318" y="2501900"/>
                </a:lnTo>
                <a:lnTo>
                  <a:pt x="2885223" y="2514600"/>
                </a:lnTo>
                <a:lnTo>
                  <a:pt x="2895641" y="2514600"/>
                </a:lnTo>
                <a:lnTo>
                  <a:pt x="2906682" y="2527300"/>
                </a:lnTo>
                <a:lnTo>
                  <a:pt x="2978429" y="2527300"/>
                </a:lnTo>
                <a:lnTo>
                  <a:pt x="2967940" y="2514600"/>
                </a:lnTo>
                <a:lnTo>
                  <a:pt x="2955831" y="2501900"/>
                </a:lnTo>
                <a:lnTo>
                  <a:pt x="2941962" y="2489200"/>
                </a:lnTo>
                <a:lnTo>
                  <a:pt x="2905097" y="2489200"/>
                </a:lnTo>
                <a:lnTo>
                  <a:pt x="2899029" y="2476500"/>
                </a:lnTo>
                <a:lnTo>
                  <a:pt x="2888713" y="2463800"/>
                </a:lnTo>
                <a:close/>
              </a:path>
              <a:path w="6780530" h="5854700">
                <a:moveTo>
                  <a:pt x="3476472" y="2514600"/>
                </a:moveTo>
                <a:lnTo>
                  <a:pt x="3347419" y="2514600"/>
                </a:lnTo>
                <a:lnTo>
                  <a:pt x="3337902" y="2527300"/>
                </a:lnTo>
                <a:lnTo>
                  <a:pt x="3490421" y="2527300"/>
                </a:lnTo>
                <a:lnTo>
                  <a:pt x="3476472" y="2514600"/>
                </a:lnTo>
                <a:close/>
              </a:path>
              <a:path w="6780530" h="5854700">
                <a:moveTo>
                  <a:pt x="3422854" y="2387600"/>
                </a:moveTo>
                <a:lnTo>
                  <a:pt x="3373158" y="2387600"/>
                </a:lnTo>
                <a:lnTo>
                  <a:pt x="3368675" y="2400300"/>
                </a:lnTo>
                <a:lnTo>
                  <a:pt x="3359302" y="2400300"/>
                </a:lnTo>
                <a:lnTo>
                  <a:pt x="3354273" y="2413000"/>
                </a:lnTo>
                <a:lnTo>
                  <a:pt x="3349586" y="2413000"/>
                </a:lnTo>
                <a:lnTo>
                  <a:pt x="3341416" y="2425700"/>
                </a:lnTo>
                <a:lnTo>
                  <a:pt x="3336690" y="2425700"/>
                </a:lnTo>
                <a:lnTo>
                  <a:pt x="3335592" y="2438400"/>
                </a:lnTo>
                <a:lnTo>
                  <a:pt x="3338309" y="2451100"/>
                </a:lnTo>
                <a:lnTo>
                  <a:pt x="3340481" y="2463800"/>
                </a:lnTo>
                <a:lnTo>
                  <a:pt x="3342589" y="2463800"/>
                </a:lnTo>
                <a:lnTo>
                  <a:pt x="3344837" y="2476500"/>
                </a:lnTo>
                <a:lnTo>
                  <a:pt x="3349244" y="2476500"/>
                </a:lnTo>
                <a:lnTo>
                  <a:pt x="3351009" y="2489200"/>
                </a:lnTo>
                <a:lnTo>
                  <a:pt x="3353794" y="2501900"/>
                </a:lnTo>
                <a:lnTo>
                  <a:pt x="3352657" y="2514600"/>
                </a:lnTo>
                <a:lnTo>
                  <a:pt x="3395776" y="2514600"/>
                </a:lnTo>
                <a:lnTo>
                  <a:pt x="3388772" y="2501900"/>
                </a:lnTo>
                <a:lnTo>
                  <a:pt x="3382008" y="2476500"/>
                </a:lnTo>
                <a:lnTo>
                  <a:pt x="3376508" y="2463800"/>
                </a:lnTo>
                <a:lnTo>
                  <a:pt x="3373297" y="2438400"/>
                </a:lnTo>
                <a:lnTo>
                  <a:pt x="3409429" y="2413000"/>
                </a:lnTo>
                <a:lnTo>
                  <a:pt x="3419132" y="2400300"/>
                </a:lnTo>
                <a:lnTo>
                  <a:pt x="3422854" y="2387600"/>
                </a:lnTo>
                <a:close/>
              </a:path>
              <a:path w="6780530" h="5854700">
                <a:moveTo>
                  <a:pt x="2462833" y="2324100"/>
                </a:moveTo>
                <a:lnTo>
                  <a:pt x="2408074" y="2324100"/>
                </a:lnTo>
                <a:lnTo>
                  <a:pt x="2420416" y="2336800"/>
                </a:lnTo>
                <a:lnTo>
                  <a:pt x="2441029" y="2349500"/>
                </a:lnTo>
                <a:lnTo>
                  <a:pt x="2463544" y="2374900"/>
                </a:lnTo>
                <a:lnTo>
                  <a:pt x="2487523" y="2387600"/>
                </a:lnTo>
                <a:lnTo>
                  <a:pt x="2512529" y="2400300"/>
                </a:lnTo>
                <a:lnTo>
                  <a:pt x="2528312" y="2413000"/>
                </a:lnTo>
                <a:lnTo>
                  <a:pt x="2543571" y="2425700"/>
                </a:lnTo>
                <a:lnTo>
                  <a:pt x="2558321" y="2425700"/>
                </a:lnTo>
                <a:lnTo>
                  <a:pt x="2572575" y="2438400"/>
                </a:lnTo>
                <a:lnTo>
                  <a:pt x="2587537" y="2451100"/>
                </a:lnTo>
                <a:lnTo>
                  <a:pt x="2633433" y="2489200"/>
                </a:lnTo>
                <a:lnTo>
                  <a:pt x="2663013" y="2501900"/>
                </a:lnTo>
                <a:lnTo>
                  <a:pt x="2689240" y="2501900"/>
                </a:lnTo>
                <a:lnTo>
                  <a:pt x="2711900" y="2489200"/>
                </a:lnTo>
                <a:lnTo>
                  <a:pt x="2721340" y="2476500"/>
                </a:lnTo>
                <a:lnTo>
                  <a:pt x="2672755" y="2476500"/>
                </a:lnTo>
                <a:lnTo>
                  <a:pt x="2663799" y="2463800"/>
                </a:lnTo>
                <a:lnTo>
                  <a:pt x="2650553" y="2463800"/>
                </a:lnTo>
                <a:lnTo>
                  <a:pt x="2644571" y="2451100"/>
                </a:lnTo>
                <a:lnTo>
                  <a:pt x="2635229" y="2451100"/>
                </a:lnTo>
                <a:lnTo>
                  <a:pt x="2625999" y="2438400"/>
                </a:lnTo>
                <a:lnTo>
                  <a:pt x="2607627" y="2425700"/>
                </a:lnTo>
                <a:lnTo>
                  <a:pt x="2591398" y="2413000"/>
                </a:lnTo>
                <a:lnTo>
                  <a:pt x="2574445" y="2400300"/>
                </a:lnTo>
                <a:lnTo>
                  <a:pt x="2556678" y="2387600"/>
                </a:lnTo>
                <a:lnTo>
                  <a:pt x="2538006" y="2374900"/>
                </a:lnTo>
                <a:lnTo>
                  <a:pt x="2524721" y="2374900"/>
                </a:lnTo>
                <a:lnTo>
                  <a:pt x="2511883" y="2362200"/>
                </a:lnTo>
                <a:lnTo>
                  <a:pt x="2499353" y="2349500"/>
                </a:lnTo>
                <a:lnTo>
                  <a:pt x="2486990" y="2349500"/>
                </a:lnTo>
                <a:lnTo>
                  <a:pt x="2474790" y="2336800"/>
                </a:lnTo>
                <a:lnTo>
                  <a:pt x="2462833" y="2324100"/>
                </a:lnTo>
                <a:close/>
              </a:path>
              <a:path w="6780530" h="5854700">
                <a:moveTo>
                  <a:pt x="2831033" y="2489200"/>
                </a:moveTo>
                <a:lnTo>
                  <a:pt x="2765180" y="2489200"/>
                </a:lnTo>
                <a:lnTo>
                  <a:pt x="2774378" y="2501900"/>
                </a:lnTo>
                <a:lnTo>
                  <a:pt x="2817403" y="2501900"/>
                </a:lnTo>
                <a:lnTo>
                  <a:pt x="2831033" y="2489200"/>
                </a:lnTo>
                <a:close/>
              </a:path>
              <a:path w="6780530" h="5854700">
                <a:moveTo>
                  <a:pt x="2750740" y="2400300"/>
                </a:moveTo>
                <a:lnTo>
                  <a:pt x="2715628" y="2400300"/>
                </a:lnTo>
                <a:lnTo>
                  <a:pt x="2713316" y="2413000"/>
                </a:lnTo>
                <a:lnTo>
                  <a:pt x="2709037" y="2413000"/>
                </a:lnTo>
                <a:lnTo>
                  <a:pt x="2707232" y="2425700"/>
                </a:lnTo>
                <a:lnTo>
                  <a:pt x="2705628" y="2425700"/>
                </a:lnTo>
                <a:lnTo>
                  <a:pt x="2703998" y="2438400"/>
                </a:lnTo>
                <a:lnTo>
                  <a:pt x="2743542" y="2438400"/>
                </a:lnTo>
                <a:lnTo>
                  <a:pt x="2745384" y="2451100"/>
                </a:lnTo>
                <a:lnTo>
                  <a:pt x="2746806" y="2463800"/>
                </a:lnTo>
                <a:lnTo>
                  <a:pt x="2748508" y="2463800"/>
                </a:lnTo>
                <a:lnTo>
                  <a:pt x="2752284" y="2476500"/>
                </a:lnTo>
                <a:lnTo>
                  <a:pt x="2757828" y="2489200"/>
                </a:lnTo>
                <a:lnTo>
                  <a:pt x="2841498" y="2489200"/>
                </a:lnTo>
                <a:lnTo>
                  <a:pt x="2847467" y="2476500"/>
                </a:lnTo>
                <a:lnTo>
                  <a:pt x="2794355" y="2476500"/>
                </a:lnTo>
                <a:lnTo>
                  <a:pt x="2785859" y="2463800"/>
                </a:lnTo>
                <a:lnTo>
                  <a:pt x="2783344" y="2451100"/>
                </a:lnTo>
                <a:lnTo>
                  <a:pt x="2778937" y="2451100"/>
                </a:lnTo>
                <a:lnTo>
                  <a:pt x="2777985" y="2438400"/>
                </a:lnTo>
                <a:lnTo>
                  <a:pt x="2772793" y="2425700"/>
                </a:lnTo>
                <a:lnTo>
                  <a:pt x="2764670" y="2413000"/>
                </a:lnTo>
                <a:lnTo>
                  <a:pt x="2750740" y="2400300"/>
                </a:lnTo>
                <a:close/>
              </a:path>
              <a:path w="6780530" h="5854700">
                <a:moveTo>
                  <a:pt x="2730779" y="2463800"/>
                </a:moveTo>
                <a:lnTo>
                  <a:pt x="2687995" y="2463800"/>
                </a:lnTo>
                <a:lnTo>
                  <a:pt x="2680839" y="2476500"/>
                </a:lnTo>
                <a:lnTo>
                  <a:pt x="2721340" y="2476500"/>
                </a:lnTo>
                <a:lnTo>
                  <a:pt x="2730779" y="2463800"/>
                </a:lnTo>
                <a:close/>
              </a:path>
              <a:path w="6780530" h="5854700">
                <a:moveTo>
                  <a:pt x="45440" y="2260600"/>
                </a:moveTo>
                <a:lnTo>
                  <a:pt x="2717" y="2260600"/>
                </a:lnTo>
                <a:lnTo>
                  <a:pt x="0" y="2273300"/>
                </a:lnTo>
                <a:lnTo>
                  <a:pt x="0" y="2286000"/>
                </a:lnTo>
                <a:lnTo>
                  <a:pt x="12530" y="2298700"/>
                </a:lnTo>
                <a:lnTo>
                  <a:pt x="38152" y="2298700"/>
                </a:lnTo>
                <a:lnTo>
                  <a:pt x="51219" y="2311400"/>
                </a:lnTo>
                <a:lnTo>
                  <a:pt x="69270" y="2311400"/>
                </a:lnTo>
                <a:lnTo>
                  <a:pt x="85923" y="2324100"/>
                </a:lnTo>
                <a:lnTo>
                  <a:pt x="100844" y="2336800"/>
                </a:lnTo>
                <a:lnTo>
                  <a:pt x="113703" y="2349500"/>
                </a:lnTo>
                <a:lnTo>
                  <a:pt x="123513" y="2349500"/>
                </a:lnTo>
                <a:lnTo>
                  <a:pt x="129362" y="2362200"/>
                </a:lnTo>
                <a:lnTo>
                  <a:pt x="149533" y="2362200"/>
                </a:lnTo>
                <a:lnTo>
                  <a:pt x="161393" y="2374900"/>
                </a:lnTo>
                <a:lnTo>
                  <a:pt x="171721" y="2387600"/>
                </a:lnTo>
                <a:lnTo>
                  <a:pt x="180746" y="2400300"/>
                </a:lnTo>
                <a:lnTo>
                  <a:pt x="185906" y="2400300"/>
                </a:lnTo>
                <a:lnTo>
                  <a:pt x="190815" y="2413000"/>
                </a:lnTo>
                <a:lnTo>
                  <a:pt x="195532" y="2425700"/>
                </a:lnTo>
                <a:lnTo>
                  <a:pt x="200113" y="2425700"/>
                </a:lnTo>
                <a:lnTo>
                  <a:pt x="210012" y="2438400"/>
                </a:lnTo>
                <a:lnTo>
                  <a:pt x="221716" y="2463800"/>
                </a:lnTo>
                <a:lnTo>
                  <a:pt x="270827" y="2463800"/>
                </a:lnTo>
                <a:lnTo>
                  <a:pt x="265391" y="2451100"/>
                </a:lnTo>
                <a:lnTo>
                  <a:pt x="260096" y="2451100"/>
                </a:lnTo>
                <a:lnTo>
                  <a:pt x="255270" y="2438400"/>
                </a:lnTo>
                <a:lnTo>
                  <a:pt x="228954" y="2413000"/>
                </a:lnTo>
                <a:lnTo>
                  <a:pt x="215884" y="2387600"/>
                </a:lnTo>
                <a:lnTo>
                  <a:pt x="202895" y="2374900"/>
                </a:lnTo>
                <a:lnTo>
                  <a:pt x="191918" y="2362200"/>
                </a:lnTo>
                <a:lnTo>
                  <a:pt x="179920" y="2349500"/>
                </a:lnTo>
                <a:lnTo>
                  <a:pt x="166522" y="2336800"/>
                </a:lnTo>
                <a:lnTo>
                  <a:pt x="151345" y="2336800"/>
                </a:lnTo>
                <a:lnTo>
                  <a:pt x="146519" y="2324100"/>
                </a:lnTo>
                <a:lnTo>
                  <a:pt x="138430" y="2324100"/>
                </a:lnTo>
                <a:lnTo>
                  <a:pt x="122157" y="2311400"/>
                </a:lnTo>
                <a:lnTo>
                  <a:pt x="103911" y="2298700"/>
                </a:lnTo>
                <a:lnTo>
                  <a:pt x="83855" y="2286000"/>
                </a:lnTo>
                <a:lnTo>
                  <a:pt x="62153" y="2273300"/>
                </a:lnTo>
                <a:lnTo>
                  <a:pt x="46050" y="2273300"/>
                </a:lnTo>
                <a:lnTo>
                  <a:pt x="45440" y="2260600"/>
                </a:lnTo>
                <a:close/>
              </a:path>
              <a:path w="6780530" h="5854700">
                <a:moveTo>
                  <a:pt x="498513" y="2311400"/>
                </a:moveTo>
                <a:lnTo>
                  <a:pt x="464538" y="2311400"/>
                </a:lnTo>
                <a:lnTo>
                  <a:pt x="462245" y="2324100"/>
                </a:lnTo>
                <a:lnTo>
                  <a:pt x="459813" y="2324100"/>
                </a:lnTo>
                <a:lnTo>
                  <a:pt x="457212" y="2336800"/>
                </a:lnTo>
                <a:lnTo>
                  <a:pt x="446854" y="2349500"/>
                </a:lnTo>
                <a:lnTo>
                  <a:pt x="434392" y="2362200"/>
                </a:lnTo>
                <a:lnTo>
                  <a:pt x="419941" y="2387600"/>
                </a:lnTo>
                <a:lnTo>
                  <a:pt x="403618" y="2400300"/>
                </a:lnTo>
                <a:lnTo>
                  <a:pt x="376803" y="2413000"/>
                </a:lnTo>
                <a:lnTo>
                  <a:pt x="348453" y="2438400"/>
                </a:lnTo>
                <a:lnTo>
                  <a:pt x="318611" y="2451100"/>
                </a:lnTo>
                <a:lnTo>
                  <a:pt x="287324" y="2451100"/>
                </a:lnTo>
                <a:lnTo>
                  <a:pt x="282232" y="2463800"/>
                </a:lnTo>
                <a:lnTo>
                  <a:pt x="372293" y="2463800"/>
                </a:lnTo>
                <a:lnTo>
                  <a:pt x="387388" y="2451100"/>
                </a:lnTo>
                <a:lnTo>
                  <a:pt x="407345" y="2438400"/>
                </a:lnTo>
                <a:lnTo>
                  <a:pt x="425165" y="2425700"/>
                </a:lnTo>
                <a:lnTo>
                  <a:pt x="440721" y="2400300"/>
                </a:lnTo>
                <a:lnTo>
                  <a:pt x="453885" y="2387600"/>
                </a:lnTo>
                <a:lnTo>
                  <a:pt x="456946" y="2374900"/>
                </a:lnTo>
                <a:lnTo>
                  <a:pt x="464477" y="2374900"/>
                </a:lnTo>
                <a:lnTo>
                  <a:pt x="474545" y="2362200"/>
                </a:lnTo>
                <a:lnTo>
                  <a:pt x="483866" y="2349500"/>
                </a:lnTo>
                <a:lnTo>
                  <a:pt x="492001" y="2336800"/>
                </a:lnTo>
                <a:lnTo>
                  <a:pt x="498513" y="2311400"/>
                </a:lnTo>
                <a:close/>
              </a:path>
              <a:path w="6780530" h="5854700">
                <a:moveTo>
                  <a:pt x="2743542" y="2438400"/>
                </a:moveTo>
                <a:lnTo>
                  <a:pt x="2702115" y="2438400"/>
                </a:lnTo>
                <a:lnTo>
                  <a:pt x="2700210" y="2451100"/>
                </a:lnTo>
                <a:lnTo>
                  <a:pt x="2697556" y="2451100"/>
                </a:lnTo>
                <a:lnTo>
                  <a:pt x="2694165" y="2463800"/>
                </a:lnTo>
                <a:lnTo>
                  <a:pt x="2733903" y="2463800"/>
                </a:lnTo>
                <a:lnTo>
                  <a:pt x="2734576" y="2451100"/>
                </a:lnTo>
                <a:lnTo>
                  <a:pt x="2743542" y="2438400"/>
                </a:lnTo>
                <a:close/>
              </a:path>
              <a:path w="6780530" h="5854700">
                <a:moveTo>
                  <a:pt x="2858211" y="2438400"/>
                </a:moveTo>
                <a:lnTo>
                  <a:pt x="2834117" y="2438400"/>
                </a:lnTo>
                <a:lnTo>
                  <a:pt x="2826283" y="2451100"/>
                </a:lnTo>
                <a:lnTo>
                  <a:pt x="2822320" y="2451100"/>
                </a:lnTo>
                <a:lnTo>
                  <a:pt x="2818077" y="2463800"/>
                </a:lnTo>
                <a:lnTo>
                  <a:pt x="2878462" y="2463800"/>
                </a:lnTo>
                <a:lnTo>
                  <a:pt x="2868291" y="2451100"/>
                </a:lnTo>
                <a:lnTo>
                  <a:pt x="2858211" y="2438400"/>
                </a:lnTo>
                <a:close/>
              </a:path>
              <a:path w="6780530" h="5854700">
                <a:moveTo>
                  <a:pt x="6104547" y="2438400"/>
                </a:moveTo>
                <a:lnTo>
                  <a:pt x="6066777" y="2438400"/>
                </a:lnTo>
                <a:lnTo>
                  <a:pt x="6072555" y="2451100"/>
                </a:lnTo>
                <a:lnTo>
                  <a:pt x="6109969" y="2451100"/>
                </a:lnTo>
                <a:lnTo>
                  <a:pt x="6104547" y="2438400"/>
                </a:lnTo>
                <a:close/>
              </a:path>
              <a:path w="6780530" h="5854700">
                <a:moveTo>
                  <a:pt x="6097752" y="2425700"/>
                </a:moveTo>
                <a:lnTo>
                  <a:pt x="6030953" y="2425700"/>
                </a:lnTo>
                <a:lnTo>
                  <a:pt x="6044366" y="2438400"/>
                </a:lnTo>
                <a:lnTo>
                  <a:pt x="6101016" y="2438400"/>
                </a:lnTo>
                <a:lnTo>
                  <a:pt x="6097752" y="2425700"/>
                </a:lnTo>
                <a:close/>
              </a:path>
              <a:path w="6780530" h="5854700">
                <a:moveTo>
                  <a:pt x="6086793" y="2413000"/>
                </a:moveTo>
                <a:lnTo>
                  <a:pt x="6005093" y="2413000"/>
                </a:lnTo>
                <a:lnTo>
                  <a:pt x="6017908" y="2425700"/>
                </a:lnTo>
                <a:lnTo>
                  <a:pt x="6095034" y="2425700"/>
                </a:lnTo>
                <a:lnTo>
                  <a:pt x="6086793" y="2413000"/>
                </a:lnTo>
                <a:close/>
              </a:path>
              <a:path w="6780530" h="5854700">
                <a:moveTo>
                  <a:pt x="6065248" y="2400300"/>
                </a:moveTo>
                <a:lnTo>
                  <a:pt x="5977448" y="2400300"/>
                </a:lnTo>
                <a:lnTo>
                  <a:pt x="5996203" y="2413000"/>
                </a:lnTo>
                <a:lnTo>
                  <a:pt x="6076759" y="2413000"/>
                </a:lnTo>
                <a:lnTo>
                  <a:pt x="6065248" y="2400300"/>
                </a:lnTo>
                <a:close/>
              </a:path>
              <a:path w="6780530" h="5854700">
                <a:moveTo>
                  <a:pt x="1108190" y="2387600"/>
                </a:moveTo>
                <a:lnTo>
                  <a:pt x="1070584" y="2387600"/>
                </a:lnTo>
                <a:lnTo>
                  <a:pt x="1067866" y="2400300"/>
                </a:lnTo>
                <a:lnTo>
                  <a:pt x="1103013" y="2400300"/>
                </a:lnTo>
                <a:lnTo>
                  <a:pt x="1108190" y="2387600"/>
                </a:lnTo>
                <a:close/>
              </a:path>
              <a:path w="6780530" h="5854700">
                <a:moveTo>
                  <a:pt x="2299855" y="2387600"/>
                </a:moveTo>
                <a:lnTo>
                  <a:pt x="2272655" y="2387600"/>
                </a:lnTo>
                <a:lnTo>
                  <a:pt x="2285538" y="2400300"/>
                </a:lnTo>
                <a:lnTo>
                  <a:pt x="2299855" y="2387600"/>
                </a:lnTo>
                <a:close/>
              </a:path>
              <a:path w="6780530" h="5854700">
                <a:moveTo>
                  <a:pt x="6022149" y="2387600"/>
                </a:moveTo>
                <a:lnTo>
                  <a:pt x="5876848" y="2387600"/>
                </a:lnTo>
                <a:lnTo>
                  <a:pt x="5887367" y="2400300"/>
                </a:lnTo>
                <a:lnTo>
                  <a:pt x="6027381" y="2400300"/>
                </a:lnTo>
                <a:lnTo>
                  <a:pt x="6022149" y="2387600"/>
                </a:lnTo>
                <a:close/>
              </a:path>
              <a:path w="6780530" h="5854700">
                <a:moveTo>
                  <a:pt x="1211423" y="2298700"/>
                </a:moveTo>
                <a:lnTo>
                  <a:pt x="1174102" y="2298700"/>
                </a:lnTo>
                <a:lnTo>
                  <a:pt x="1177163" y="2311400"/>
                </a:lnTo>
                <a:lnTo>
                  <a:pt x="1180223" y="2311400"/>
                </a:lnTo>
                <a:lnTo>
                  <a:pt x="1182128" y="2324100"/>
                </a:lnTo>
                <a:lnTo>
                  <a:pt x="1183816" y="2324100"/>
                </a:lnTo>
                <a:lnTo>
                  <a:pt x="1182522" y="2336800"/>
                </a:lnTo>
                <a:lnTo>
                  <a:pt x="1171257" y="2336800"/>
                </a:lnTo>
                <a:lnTo>
                  <a:pt x="1164805" y="2349500"/>
                </a:lnTo>
                <a:lnTo>
                  <a:pt x="1100494" y="2349500"/>
                </a:lnTo>
                <a:lnTo>
                  <a:pt x="1089345" y="2362200"/>
                </a:lnTo>
                <a:lnTo>
                  <a:pt x="1080297" y="2374900"/>
                </a:lnTo>
                <a:lnTo>
                  <a:pt x="1073365" y="2387600"/>
                </a:lnTo>
                <a:lnTo>
                  <a:pt x="1134559" y="2387600"/>
                </a:lnTo>
                <a:lnTo>
                  <a:pt x="1145516" y="2374900"/>
                </a:lnTo>
                <a:lnTo>
                  <a:pt x="1187831" y="2374900"/>
                </a:lnTo>
                <a:lnTo>
                  <a:pt x="1204791" y="2362200"/>
                </a:lnTo>
                <a:lnTo>
                  <a:pt x="1215213" y="2349500"/>
                </a:lnTo>
                <a:lnTo>
                  <a:pt x="1218618" y="2324100"/>
                </a:lnTo>
                <a:lnTo>
                  <a:pt x="1214526" y="2311400"/>
                </a:lnTo>
                <a:lnTo>
                  <a:pt x="1211423" y="2298700"/>
                </a:lnTo>
                <a:close/>
              </a:path>
              <a:path w="6780530" h="5854700">
                <a:moveTo>
                  <a:pt x="2291219" y="2349500"/>
                </a:moveTo>
                <a:lnTo>
                  <a:pt x="2251964" y="2349500"/>
                </a:lnTo>
                <a:lnTo>
                  <a:pt x="2252306" y="2362200"/>
                </a:lnTo>
                <a:lnTo>
                  <a:pt x="2254885" y="2374900"/>
                </a:lnTo>
                <a:lnTo>
                  <a:pt x="2262129" y="2387600"/>
                </a:lnTo>
                <a:lnTo>
                  <a:pt x="2314608" y="2387600"/>
                </a:lnTo>
                <a:lnTo>
                  <a:pt x="2321553" y="2374900"/>
                </a:lnTo>
                <a:lnTo>
                  <a:pt x="2328037" y="2374900"/>
                </a:lnTo>
                <a:lnTo>
                  <a:pt x="2339082" y="2362200"/>
                </a:lnTo>
                <a:lnTo>
                  <a:pt x="2298014" y="2362200"/>
                </a:lnTo>
                <a:lnTo>
                  <a:pt x="2291219" y="2349500"/>
                </a:lnTo>
                <a:close/>
              </a:path>
              <a:path w="6780530" h="5854700">
                <a:moveTo>
                  <a:pt x="3408981" y="2362200"/>
                </a:moveTo>
                <a:lnTo>
                  <a:pt x="3364458" y="2362200"/>
                </a:lnTo>
                <a:lnTo>
                  <a:pt x="3371392" y="2374900"/>
                </a:lnTo>
                <a:lnTo>
                  <a:pt x="3374720" y="2374900"/>
                </a:lnTo>
                <a:lnTo>
                  <a:pt x="3378454" y="2387600"/>
                </a:lnTo>
                <a:lnTo>
                  <a:pt x="3421036" y="2387600"/>
                </a:lnTo>
                <a:lnTo>
                  <a:pt x="3414115" y="2374900"/>
                </a:lnTo>
                <a:lnTo>
                  <a:pt x="3408981" y="2362200"/>
                </a:lnTo>
                <a:close/>
              </a:path>
              <a:path w="6780530" h="5854700">
                <a:moveTo>
                  <a:pt x="2450876" y="2311400"/>
                </a:moveTo>
                <a:lnTo>
                  <a:pt x="2347064" y="2311400"/>
                </a:lnTo>
                <a:lnTo>
                  <a:pt x="2337752" y="2324100"/>
                </a:lnTo>
                <a:lnTo>
                  <a:pt x="2331485" y="2336800"/>
                </a:lnTo>
                <a:lnTo>
                  <a:pt x="2324803" y="2336800"/>
                </a:lnTo>
                <a:lnTo>
                  <a:pt x="2317394" y="2349500"/>
                </a:lnTo>
                <a:lnTo>
                  <a:pt x="2303513" y="2349500"/>
                </a:lnTo>
                <a:lnTo>
                  <a:pt x="2298014" y="2362200"/>
                </a:lnTo>
                <a:lnTo>
                  <a:pt x="2349846" y="2362200"/>
                </a:lnTo>
                <a:lnTo>
                  <a:pt x="2360405" y="2349500"/>
                </a:lnTo>
                <a:lnTo>
                  <a:pt x="2370836" y="2336800"/>
                </a:lnTo>
                <a:lnTo>
                  <a:pt x="2384056" y="2324100"/>
                </a:lnTo>
                <a:lnTo>
                  <a:pt x="2462833" y="2324100"/>
                </a:lnTo>
                <a:lnTo>
                  <a:pt x="2450876" y="2311400"/>
                </a:lnTo>
                <a:close/>
              </a:path>
              <a:path w="6780530" h="5854700">
                <a:moveTo>
                  <a:pt x="3417642" y="2324100"/>
                </a:moveTo>
                <a:lnTo>
                  <a:pt x="3357424" y="2324100"/>
                </a:lnTo>
                <a:lnTo>
                  <a:pt x="3354484" y="2336800"/>
                </a:lnTo>
                <a:lnTo>
                  <a:pt x="3354461" y="2349500"/>
                </a:lnTo>
                <a:lnTo>
                  <a:pt x="3357397" y="2349500"/>
                </a:lnTo>
                <a:lnTo>
                  <a:pt x="3360458" y="2362200"/>
                </a:lnTo>
                <a:lnTo>
                  <a:pt x="3403690" y="2362200"/>
                </a:lnTo>
                <a:lnTo>
                  <a:pt x="3398754" y="2349500"/>
                </a:lnTo>
                <a:lnTo>
                  <a:pt x="3394684" y="2336800"/>
                </a:lnTo>
                <a:lnTo>
                  <a:pt x="3417642" y="2324100"/>
                </a:lnTo>
                <a:close/>
              </a:path>
              <a:path w="6780530" h="5854700">
                <a:moveTo>
                  <a:pt x="6165939" y="1930400"/>
                </a:moveTo>
                <a:lnTo>
                  <a:pt x="6075743" y="1930400"/>
                </a:lnTo>
                <a:lnTo>
                  <a:pt x="6032583" y="1955800"/>
                </a:lnTo>
                <a:lnTo>
                  <a:pt x="5994587" y="1981200"/>
                </a:lnTo>
                <a:lnTo>
                  <a:pt x="5961918" y="2019300"/>
                </a:lnTo>
                <a:lnTo>
                  <a:pt x="5934734" y="2057400"/>
                </a:lnTo>
                <a:lnTo>
                  <a:pt x="5913196" y="2095500"/>
                </a:lnTo>
                <a:lnTo>
                  <a:pt x="5902322" y="2133600"/>
                </a:lnTo>
                <a:lnTo>
                  <a:pt x="5891576" y="2159000"/>
                </a:lnTo>
                <a:lnTo>
                  <a:pt x="5870270" y="2209800"/>
                </a:lnTo>
                <a:lnTo>
                  <a:pt x="5862552" y="2235200"/>
                </a:lnTo>
                <a:lnTo>
                  <a:pt x="5856236" y="2260600"/>
                </a:lnTo>
                <a:lnTo>
                  <a:pt x="5851349" y="2273300"/>
                </a:lnTo>
                <a:lnTo>
                  <a:pt x="5847918" y="2298700"/>
                </a:lnTo>
                <a:lnTo>
                  <a:pt x="5847308" y="2311400"/>
                </a:lnTo>
                <a:lnTo>
                  <a:pt x="5844997" y="2311400"/>
                </a:lnTo>
                <a:lnTo>
                  <a:pt x="5843028" y="2324100"/>
                </a:lnTo>
                <a:lnTo>
                  <a:pt x="5780925" y="2324100"/>
                </a:lnTo>
                <a:lnTo>
                  <a:pt x="5814568" y="2349500"/>
                </a:lnTo>
                <a:lnTo>
                  <a:pt x="5821895" y="2349500"/>
                </a:lnTo>
                <a:lnTo>
                  <a:pt x="5821362" y="2362200"/>
                </a:lnTo>
                <a:lnTo>
                  <a:pt x="5883173" y="2362200"/>
                </a:lnTo>
                <a:lnTo>
                  <a:pt x="5881809" y="2336800"/>
                </a:lnTo>
                <a:lnTo>
                  <a:pt x="5881076" y="2324100"/>
                </a:lnTo>
                <a:lnTo>
                  <a:pt x="5881578" y="2298700"/>
                </a:lnTo>
                <a:lnTo>
                  <a:pt x="5896617" y="2235200"/>
                </a:lnTo>
                <a:lnTo>
                  <a:pt x="5913713" y="2171700"/>
                </a:lnTo>
                <a:lnTo>
                  <a:pt x="5935357" y="2120900"/>
                </a:lnTo>
                <a:lnTo>
                  <a:pt x="5961697" y="2070100"/>
                </a:lnTo>
                <a:lnTo>
                  <a:pt x="5990946" y="2032000"/>
                </a:lnTo>
                <a:lnTo>
                  <a:pt x="6026003" y="1993900"/>
                </a:lnTo>
                <a:lnTo>
                  <a:pt x="6066842" y="1968500"/>
                </a:lnTo>
                <a:lnTo>
                  <a:pt x="6113437" y="1943100"/>
                </a:lnTo>
                <a:lnTo>
                  <a:pt x="6156032" y="1943100"/>
                </a:lnTo>
                <a:lnTo>
                  <a:pt x="6165939" y="1930400"/>
                </a:lnTo>
                <a:close/>
              </a:path>
              <a:path w="6780530" h="5854700">
                <a:moveTo>
                  <a:pt x="2290813" y="2336800"/>
                </a:moveTo>
                <a:lnTo>
                  <a:pt x="2249589" y="2336800"/>
                </a:lnTo>
                <a:lnTo>
                  <a:pt x="2250401" y="2349500"/>
                </a:lnTo>
                <a:lnTo>
                  <a:pt x="2287358" y="2349500"/>
                </a:lnTo>
                <a:lnTo>
                  <a:pt x="2290813" y="2336800"/>
                </a:lnTo>
                <a:close/>
              </a:path>
              <a:path w="6780530" h="5854700">
                <a:moveTo>
                  <a:pt x="2279432" y="2298700"/>
                </a:moveTo>
                <a:lnTo>
                  <a:pt x="2142667" y="2298700"/>
                </a:lnTo>
                <a:lnTo>
                  <a:pt x="2143823" y="2311400"/>
                </a:lnTo>
                <a:lnTo>
                  <a:pt x="2146890" y="2311400"/>
                </a:lnTo>
                <a:lnTo>
                  <a:pt x="2152140" y="2324100"/>
                </a:lnTo>
                <a:lnTo>
                  <a:pt x="2159616" y="2336800"/>
                </a:lnTo>
                <a:lnTo>
                  <a:pt x="2291562" y="2336800"/>
                </a:lnTo>
                <a:lnTo>
                  <a:pt x="2291364" y="2324100"/>
                </a:lnTo>
                <a:lnTo>
                  <a:pt x="2287384" y="2311400"/>
                </a:lnTo>
                <a:lnTo>
                  <a:pt x="2279432" y="2298700"/>
                </a:lnTo>
                <a:close/>
              </a:path>
              <a:path w="6780530" h="5854700">
                <a:moveTo>
                  <a:pt x="3430944" y="2311400"/>
                </a:moveTo>
                <a:lnTo>
                  <a:pt x="3368608" y="2311400"/>
                </a:lnTo>
                <a:lnTo>
                  <a:pt x="3363239" y="2324100"/>
                </a:lnTo>
                <a:lnTo>
                  <a:pt x="3425190" y="2324100"/>
                </a:lnTo>
                <a:lnTo>
                  <a:pt x="3430944" y="2311400"/>
                </a:lnTo>
                <a:close/>
              </a:path>
              <a:path w="6780530" h="5854700">
                <a:moveTo>
                  <a:pt x="5779981" y="2286000"/>
                </a:moveTo>
                <a:lnTo>
                  <a:pt x="5657958" y="2286000"/>
                </a:lnTo>
                <a:lnTo>
                  <a:pt x="5688347" y="2298700"/>
                </a:lnTo>
                <a:lnTo>
                  <a:pt x="5718010" y="2298700"/>
                </a:lnTo>
                <a:lnTo>
                  <a:pt x="5746978" y="2311400"/>
                </a:lnTo>
                <a:lnTo>
                  <a:pt x="5764015" y="2324100"/>
                </a:lnTo>
                <a:lnTo>
                  <a:pt x="5843028" y="2324100"/>
                </a:lnTo>
                <a:lnTo>
                  <a:pt x="5834468" y="2311400"/>
                </a:lnTo>
                <a:lnTo>
                  <a:pt x="5820537" y="2311400"/>
                </a:lnTo>
                <a:lnTo>
                  <a:pt x="5793489" y="2298700"/>
                </a:lnTo>
                <a:lnTo>
                  <a:pt x="5779981" y="2286000"/>
                </a:lnTo>
                <a:close/>
              </a:path>
              <a:path w="6780530" h="5854700">
                <a:moveTo>
                  <a:pt x="1033564" y="2070100"/>
                </a:moveTo>
                <a:lnTo>
                  <a:pt x="851686" y="2070100"/>
                </a:lnTo>
                <a:lnTo>
                  <a:pt x="835025" y="2082800"/>
                </a:lnTo>
                <a:lnTo>
                  <a:pt x="822202" y="2095500"/>
                </a:lnTo>
                <a:lnTo>
                  <a:pt x="808647" y="2108200"/>
                </a:lnTo>
                <a:lnTo>
                  <a:pt x="794405" y="2120900"/>
                </a:lnTo>
                <a:lnTo>
                  <a:pt x="775309" y="2120900"/>
                </a:lnTo>
                <a:lnTo>
                  <a:pt x="771232" y="2133600"/>
                </a:lnTo>
                <a:lnTo>
                  <a:pt x="767156" y="2133600"/>
                </a:lnTo>
                <a:lnTo>
                  <a:pt x="752921" y="2146300"/>
                </a:lnTo>
                <a:lnTo>
                  <a:pt x="741238" y="2146300"/>
                </a:lnTo>
                <a:lnTo>
                  <a:pt x="732037" y="2171700"/>
                </a:lnTo>
                <a:lnTo>
                  <a:pt x="725246" y="2184400"/>
                </a:lnTo>
                <a:lnTo>
                  <a:pt x="723480" y="2184400"/>
                </a:lnTo>
                <a:lnTo>
                  <a:pt x="721918" y="2197100"/>
                </a:lnTo>
                <a:lnTo>
                  <a:pt x="720293" y="2197100"/>
                </a:lnTo>
                <a:lnTo>
                  <a:pt x="707872" y="2222500"/>
                </a:lnTo>
                <a:lnTo>
                  <a:pt x="689883" y="2247900"/>
                </a:lnTo>
                <a:lnTo>
                  <a:pt x="666482" y="2260600"/>
                </a:lnTo>
                <a:lnTo>
                  <a:pt x="521068" y="2260600"/>
                </a:lnTo>
                <a:lnTo>
                  <a:pt x="502670" y="2273300"/>
                </a:lnTo>
                <a:lnTo>
                  <a:pt x="487348" y="2273300"/>
                </a:lnTo>
                <a:lnTo>
                  <a:pt x="475300" y="2286000"/>
                </a:lnTo>
                <a:lnTo>
                  <a:pt x="466725" y="2311400"/>
                </a:lnTo>
                <a:lnTo>
                  <a:pt x="502551" y="2311400"/>
                </a:lnTo>
                <a:lnTo>
                  <a:pt x="508309" y="2298700"/>
                </a:lnTo>
                <a:lnTo>
                  <a:pt x="627396" y="2298700"/>
                </a:lnTo>
                <a:lnTo>
                  <a:pt x="652297" y="2286000"/>
                </a:lnTo>
                <a:lnTo>
                  <a:pt x="688636" y="2286000"/>
                </a:lnTo>
                <a:lnTo>
                  <a:pt x="718143" y="2260600"/>
                </a:lnTo>
                <a:lnTo>
                  <a:pt x="739997" y="2235200"/>
                </a:lnTo>
                <a:lnTo>
                  <a:pt x="753376" y="2197100"/>
                </a:lnTo>
                <a:lnTo>
                  <a:pt x="758668" y="2184400"/>
                </a:lnTo>
                <a:lnTo>
                  <a:pt x="766933" y="2171700"/>
                </a:lnTo>
                <a:lnTo>
                  <a:pt x="778219" y="2159000"/>
                </a:lnTo>
                <a:lnTo>
                  <a:pt x="792568" y="2159000"/>
                </a:lnTo>
                <a:lnTo>
                  <a:pt x="809321" y="2146300"/>
                </a:lnTo>
                <a:lnTo>
                  <a:pt x="825269" y="2133600"/>
                </a:lnTo>
                <a:lnTo>
                  <a:pt x="840301" y="2120900"/>
                </a:lnTo>
                <a:lnTo>
                  <a:pt x="854303" y="2108200"/>
                </a:lnTo>
                <a:lnTo>
                  <a:pt x="867342" y="2095500"/>
                </a:lnTo>
                <a:lnTo>
                  <a:pt x="1009427" y="2095500"/>
                </a:lnTo>
                <a:lnTo>
                  <a:pt x="1022577" y="2082800"/>
                </a:lnTo>
                <a:lnTo>
                  <a:pt x="1033564" y="2070100"/>
                </a:lnTo>
                <a:close/>
              </a:path>
              <a:path w="6780530" h="5854700">
                <a:moveTo>
                  <a:pt x="2410701" y="2286000"/>
                </a:moveTo>
                <a:lnTo>
                  <a:pt x="2369124" y="2286000"/>
                </a:lnTo>
                <a:lnTo>
                  <a:pt x="2357043" y="2298700"/>
                </a:lnTo>
                <a:lnTo>
                  <a:pt x="2351897" y="2311400"/>
                </a:lnTo>
                <a:lnTo>
                  <a:pt x="2438755" y="2311400"/>
                </a:lnTo>
                <a:lnTo>
                  <a:pt x="2432052" y="2298700"/>
                </a:lnTo>
                <a:lnTo>
                  <a:pt x="2417983" y="2298700"/>
                </a:lnTo>
                <a:lnTo>
                  <a:pt x="2410701" y="2286000"/>
                </a:lnTo>
                <a:close/>
              </a:path>
              <a:path w="6780530" h="5854700">
                <a:moveTo>
                  <a:pt x="3448075" y="2298700"/>
                </a:moveTo>
                <a:lnTo>
                  <a:pt x="3385997" y="2298700"/>
                </a:lnTo>
                <a:lnTo>
                  <a:pt x="3380164" y="2311400"/>
                </a:lnTo>
                <a:lnTo>
                  <a:pt x="3442477" y="2311400"/>
                </a:lnTo>
                <a:lnTo>
                  <a:pt x="3448075" y="2298700"/>
                </a:lnTo>
                <a:close/>
              </a:path>
              <a:path w="6780530" h="5854700">
                <a:moveTo>
                  <a:pt x="1195658" y="2273300"/>
                </a:moveTo>
                <a:lnTo>
                  <a:pt x="1155217" y="2273300"/>
                </a:lnTo>
                <a:lnTo>
                  <a:pt x="1164740" y="2286000"/>
                </a:lnTo>
                <a:lnTo>
                  <a:pt x="1169463" y="2298700"/>
                </a:lnTo>
                <a:lnTo>
                  <a:pt x="1207841" y="2298700"/>
                </a:lnTo>
                <a:lnTo>
                  <a:pt x="1203966" y="2286000"/>
                </a:lnTo>
                <a:lnTo>
                  <a:pt x="1195658" y="2273300"/>
                </a:lnTo>
                <a:close/>
              </a:path>
              <a:path w="6780530" h="5854700">
                <a:moveTo>
                  <a:pt x="2178735" y="2235200"/>
                </a:moveTo>
                <a:lnTo>
                  <a:pt x="2115159" y="2235200"/>
                </a:lnTo>
                <a:lnTo>
                  <a:pt x="2119985" y="2247900"/>
                </a:lnTo>
                <a:lnTo>
                  <a:pt x="2138667" y="2247900"/>
                </a:lnTo>
                <a:lnTo>
                  <a:pt x="2142871" y="2260600"/>
                </a:lnTo>
                <a:lnTo>
                  <a:pt x="2142871" y="2273300"/>
                </a:lnTo>
                <a:lnTo>
                  <a:pt x="2142667" y="2286000"/>
                </a:lnTo>
                <a:lnTo>
                  <a:pt x="2142934" y="2298700"/>
                </a:lnTo>
                <a:lnTo>
                  <a:pt x="2183218" y="2298700"/>
                </a:lnTo>
                <a:lnTo>
                  <a:pt x="2180362" y="2286000"/>
                </a:lnTo>
                <a:lnTo>
                  <a:pt x="2178345" y="2273300"/>
                </a:lnTo>
                <a:lnTo>
                  <a:pt x="2177218" y="2260600"/>
                </a:lnTo>
                <a:lnTo>
                  <a:pt x="2177034" y="2247900"/>
                </a:lnTo>
                <a:lnTo>
                  <a:pt x="2178735" y="2235200"/>
                </a:lnTo>
                <a:close/>
              </a:path>
              <a:path w="6780530" h="5854700">
                <a:moveTo>
                  <a:pt x="3456368" y="2286000"/>
                </a:moveTo>
                <a:lnTo>
                  <a:pt x="3384499" y="2286000"/>
                </a:lnTo>
                <a:lnTo>
                  <a:pt x="3394481" y="2298700"/>
                </a:lnTo>
                <a:lnTo>
                  <a:pt x="3456228" y="2298700"/>
                </a:lnTo>
                <a:lnTo>
                  <a:pt x="3456368" y="2286000"/>
                </a:lnTo>
                <a:close/>
              </a:path>
              <a:path w="6780530" h="5854700">
                <a:moveTo>
                  <a:pt x="3435956" y="2273300"/>
                </a:moveTo>
                <a:lnTo>
                  <a:pt x="3374313" y="2273300"/>
                </a:lnTo>
                <a:lnTo>
                  <a:pt x="3379139" y="2286000"/>
                </a:lnTo>
                <a:lnTo>
                  <a:pt x="3442233" y="2286000"/>
                </a:lnTo>
                <a:lnTo>
                  <a:pt x="3435956" y="2273300"/>
                </a:lnTo>
                <a:close/>
              </a:path>
              <a:path w="6780530" h="5854700">
                <a:moveTo>
                  <a:pt x="5419337" y="2146300"/>
                </a:moveTo>
                <a:lnTo>
                  <a:pt x="5369198" y="2146300"/>
                </a:lnTo>
                <a:lnTo>
                  <a:pt x="5374153" y="2159000"/>
                </a:lnTo>
                <a:lnTo>
                  <a:pt x="5377929" y="2159000"/>
                </a:lnTo>
                <a:lnTo>
                  <a:pt x="5382969" y="2184400"/>
                </a:lnTo>
                <a:lnTo>
                  <a:pt x="5399328" y="2222500"/>
                </a:lnTo>
                <a:lnTo>
                  <a:pt x="5434944" y="2260600"/>
                </a:lnTo>
                <a:lnTo>
                  <a:pt x="5491238" y="2286000"/>
                </a:lnTo>
                <a:lnTo>
                  <a:pt x="5766536" y="2286000"/>
                </a:lnTo>
                <a:lnTo>
                  <a:pt x="5758065" y="2273300"/>
                </a:lnTo>
                <a:lnTo>
                  <a:pt x="5714238" y="2273300"/>
                </a:lnTo>
                <a:lnTo>
                  <a:pt x="5706694" y="2260600"/>
                </a:lnTo>
                <a:lnTo>
                  <a:pt x="5685413" y="2260600"/>
                </a:lnTo>
                <a:lnTo>
                  <a:pt x="5673984" y="2247900"/>
                </a:lnTo>
                <a:lnTo>
                  <a:pt x="5478692" y="2247900"/>
                </a:lnTo>
                <a:lnTo>
                  <a:pt x="5469229" y="2235200"/>
                </a:lnTo>
                <a:lnTo>
                  <a:pt x="5448453" y="2222500"/>
                </a:lnTo>
                <a:lnTo>
                  <a:pt x="5433388" y="2209800"/>
                </a:lnTo>
                <a:lnTo>
                  <a:pt x="5423865" y="2197100"/>
                </a:lnTo>
                <a:lnTo>
                  <a:pt x="5419712" y="2171700"/>
                </a:lnTo>
                <a:lnTo>
                  <a:pt x="5419347" y="2159000"/>
                </a:lnTo>
                <a:lnTo>
                  <a:pt x="5419337" y="2146300"/>
                </a:lnTo>
                <a:close/>
              </a:path>
              <a:path w="6780530" h="5854700">
                <a:moveTo>
                  <a:pt x="1188462" y="2209800"/>
                </a:moveTo>
                <a:lnTo>
                  <a:pt x="1149794" y="2209800"/>
                </a:lnTo>
                <a:lnTo>
                  <a:pt x="1140849" y="2222500"/>
                </a:lnTo>
                <a:lnTo>
                  <a:pt x="1137715" y="2235200"/>
                </a:lnTo>
                <a:lnTo>
                  <a:pt x="1140312" y="2247900"/>
                </a:lnTo>
                <a:lnTo>
                  <a:pt x="1148562" y="2273300"/>
                </a:lnTo>
                <a:lnTo>
                  <a:pt x="1191183" y="2273300"/>
                </a:lnTo>
                <a:lnTo>
                  <a:pt x="1186490" y="2260600"/>
                </a:lnTo>
                <a:lnTo>
                  <a:pt x="1181506" y="2260600"/>
                </a:lnTo>
                <a:lnTo>
                  <a:pt x="1176955" y="2247900"/>
                </a:lnTo>
                <a:lnTo>
                  <a:pt x="1175380" y="2247900"/>
                </a:lnTo>
                <a:lnTo>
                  <a:pt x="1176578" y="2235200"/>
                </a:lnTo>
                <a:lnTo>
                  <a:pt x="1180350" y="2222500"/>
                </a:lnTo>
                <a:lnTo>
                  <a:pt x="1184531" y="2222500"/>
                </a:lnTo>
                <a:lnTo>
                  <a:pt x="1188462" y="2209800"/>
                </a:lnTo>
                <a:close/>
              </a:path>
              <a:path w="6780530" h="5854700">
                <a:moveTo>
                  <a:pt x="3419551" y="2260600"/>
                </a:moveTo>
                <a:lnTo>
                  <a:pt x="3360214" y="2260600"/>
                </a:lnTo>
                <a:lnTo>
                  <a:pt x="3364598" y="2273300"/>
                </a:lnTo>
                <a:lnTo>
                  <a:pt x="3423348" y="2273300"/>
                </a:lnTo>
                <a:lnTo>
                  <a:pt x="3419551" y="2260600"/>
                </a:lnTo>
                <a:close/>
              </a:path>
              <a:path w="6780530" h="5854700">
                <a:moveTo>
                  <a:pt x="143459" y="1333500"/>
                </a:moveTo>
                <a:lnTo>
                  <a:pt x="93088" y="1333500"/>
                </a:lnTo>
                <a:lnTo>
                  <a:pt x="85926" y="1346200"/>
                </a:lnTo>
                <a:lnTo>
                  <a:pt x="81363" y="1346200"/>
                </a:lnTo>
                <a:lnTo>
                  <a:pt x="79070" y="1358900"/>
                </a:lnTo>
                <a:lnTo>
                  <a:pt x="77839" y="1384300"/>
                </a:lnTo>
                <a:lnTo>
                  <a:pt x="78122" y="1397000"/>
                </a:lnTo>
                <a:lnTo>
                  <a:pt x="80507" y="1409700"/>
                </a:lnTo>
                <a:lnTo>
                  <a:pt x="85585" y="1422400"/>
                </a:lnTo>
                <a:lnTo>
                  <a:pt x="91746" y="1447800"/>
                </a:lnTo>
                <a:lnTo>
                  <a:pt x="95648" y="1460500"/>
                </a:lnTo>
                <a:lnTo>
                  <a:pt x="97424" y="1473200"/>
                </a:lnTo>
                <a:lnTo>
                  <a:pt x="97205" y="1498600"/>
                </a:lnTo>
                <a:lnTo>
                  <a:pt x="97103" y="1536700"/>
                </a:lnTo>
                <a:lnTo>
                  <a:pt x="101025" y="1562100"/>
                </a:lnTo>
                <a:lnTo>
                  <a:pt x="108742" y="1600200"/>
                </a:lnTo>
                <a:lnTo>
                  <a:pt x="120027" y="1625600"/>
                </a:lnTo>
                <a:lnTo>
                  <a:pt x="133649" y="1663700"/>
                </a:lnTo>
                <a:lnTo>
                  <a:pt x="147204" y="1701800"/>
                </a:lnTo>
                <a:lnTo>
                  <a:pt x="160670" y="1727200"/>
                </a:lnTo>
                <a:lnTo>
                  <a:pt x="174028" y="1765300"/>
                </a:lnTo>
                <a:lnTo>
                  <a:pt x="178381" y="1778000"/>
                </a:lnTo>
                <a:lnTo>
                  <a:pt x="182452" y="1790700"/>
                </a:lnTo>
                <a:lnTo>
                  <a:pt x="186217" y="1803400"/>
                </a:lnTo>
                <a:lnTo>
                  <a:pt x="189649" y="1816100"/>
                </a:lnTo>
                <a:lnTo>
                  <a:pt x="191191" y="1816100"/>
                </a:lnTo>
                <a:lnTo>
                  <a:pt x="191447" y="1828800"/>
                </a:lnTo>
                <a:lnTo>
                  <a:pt x="189972" y="1828800"/>
                </a:lnTo>
                <a:lnTo>
                  <a:pt x="186321" y="1841500"/>
                </a:lnTo>
                <a:lnTo>
                  <a:pt x="173003" y="1866900"/>
                </a:lnTo>
                <a:lnTo>
                  <a:pt x="163785" y="1892300"/>
                </a:lnTo>
                <a:lnTo>
                  <a:pt x="157853" y="1917700"/>
                </a:lnTo>
                <a:lnTo>
                  <a:pt x="152395" y="1955800"/>
                </a:lnTo>
                <a:lnTo>
                  <a:pt x="149353" y="1968500"/>
                </a:lnTo>
                <a:lnTo>
                  <a:pt x="145265" y="1981200"/>
                </a:lnTo>
                <a:lnTo>
                  <a:pt x="140131" y="1993900"/>
                </a:lnTo>
                <a:lnTo>
                  <a:pt x="137601" y="2006600"/>
                </a:lnTo>
                <a:lnTo>
                  <a:pt x="135174" y="2006600"/>
                </a:lnTo>
                <a:lnTo>
                  <a:pt x="130416" y="2019300"/>
                </a:lnTo>
                <a:lnTo>
                  <a:pt x="122521" y="2044700"/>
                </a:lnTo>
                <a:lnTo>
                  <a:pt x="111910" y="2057400"/>
                </a:lnTo>
                <a:lnTo>
                  <a:pt x="98649" y="2070100"/>
                </a:lnTo>
                <a:lnTo>
                  <a:pt x="82804" y="2070100"/>
                </a:lnTo>
                <a:lnTo>
                  <a:pt x="76479" y="2082800"/>
                </a:lnTo>
                <a:lnTo>
                  <a:pt x="57340" y="2082800"/>
                </a:lnTo>
                <a:lnTo>
                  <a:pt x="51114" y="2095500"/>
                </a:lnTo>
                <a:lnTo>
                  <a:pt x="39052" y="2095500"/>
                </a:lnTo>
                <a:lnTo>
                  <a:pt x="14808" y="2133600"/>
                </a:lnTo>
                <a:lnTo>
                  <a:pt x="12958" y="2159000"/>
                </a:lnTo>
                <a:lnTo>
                  <a:pt x="13266" y="2171700"/>
                </a:lnTo>
                <a:lnTo>
                  <a:pt x="14006" y="2184400"/>
                </a:lnTo>
                <a:lnTo>
                  <a:pt x="15278" y="2184400"/>
                </a:lnTo>
                <a:lnTo>
                  <a:pt x="16590" y="2209800"/>
                </a:lnTo>
                <a:lnTo>
                  <a:pt x="15614" y="2222500"/>
                </a:lnTo>
                <a:lnTo>
                  <a:pt x="12638" y="2235200"/>
                </a:lnTo>
                <a:lnTo>
                  <a:pt x="7950" y="2260600"/>
                </a:lnTo>
                <a:lnTo>
                  <a:pt x="44157" y="2260600"/>
                </a:lnTo>
                <a:lnTo>
                  <a:pt x="43960" y="2222500"/>
                </a:lnTo>
                <a:lnTo>
                  <a:pt x="44081" y="2159000"/>
                </a:lnTo>
                <a:lnTo>
                  <a:pt x="44767" y="2159000"/>
                </a:lnTo>
                <a:lnTo>
                  <a:pt x="47667" y="2146300"/>
                </a:lnTo>
                <a:lnTo>
                  <a:pt x="53940" y="2133600"/>
                </a:lnTo>
                <a:lnTo>
                  <a:pt x="63741" y="2120900"/>
                </a:lnTo>
                <a:lnTo>
                  <a:pt x="77228" y="2108200"/>
                </a:lnTo>
                <a:lnTo>
                  <a:pt x="109035" y="2095500"/>
                </a:lnTo>
                <a:lnTo>
                  <a:pt x="134583" y="2082800"/>
                </a:lnTo>
                <a:lnTo>
                  <a:pt x="154361" y="2057400"/>
                </a:lnTo>
                <a:lnTo>
                  <a:pt x="168859" y="2019300"/>
                </a:lnTo>
                <a:lnTo>
                  <a:pt x="175192" y="2006600"/>
                </a:lnTo>
                <a:lnTo>
                  <a:pt x="180071" y="1981200"/>
                </a:lnTo>
                <a:lnTo>
                  <a:pt x="184034" y="1955800"/>
                </a:lnTo>
                <a:lnTo>
                  <a:pt x="187617" y="1930400"/>
                </a:lnTo>
                <a:lnTo>
                  <a:pt x="189736" y="1930400"/>
                </a:lnTo>
                <a:lnTo>
                  <a:pt x="191960" y="1917700"/>
                </a:lnTo>
                <a:lnTo>
                  <a:pt x="195221" y="1892300"/>
                </a:lnTo>
                <a:lnTo>
                  <a:pt x="199953" y="1879600"/>
                </a:lnTo>
                <a:lnTo>
                  <a:pt x="206378" y="1866900"/>
                </a:lnTo>
                <a:lnTo>
                  <a:pt x="214718" y="1854200"/>
                </a:lnTo>
                <a:lnTo>
                  <a:pt x="223193" y="1841500"/>
                </a:lnTo>
                <a:lnTo>
                  <a:pt x="226907" y="1828800"/>
                </a:lnTo>
                <a:lnTo>
                  <a:pt x="226445" y="1816100"/>
                </a:lnTo>
                <a:lnTo>
                  <a:pt x="222389" y="1803400"/>
                </a:lnTo>
                <a:lnTo>
                  <a:pt x="219222" y="1790700"/>
                </a:lnTo>
                <a:lnTo>
                  <a:pt x="215690" y="1778000"/>
                </a:lnTo>
                <a:lnTo>
                  <a:pt x="211891" y="1778000"/>
                </a:lnTo>
                <a:lnTo>
                  <a:pt x="207924" y="1765300"/>
                </a:lnTo>
                <a:lnTo>
                  <a:pt x="196835" y="1739900"/>
                </a:lnTo>
                <a:lnTo>
                  <a:pt x="186567" y="1727200"/>
                </a:lnTo>
                <a:lnTo>
                  <a:pt x="177383" y="1701800"/>
                </a:lnTo>
                <a:lnTo>
                  <a:pt x="164654" y="1663700"/>
                </a:lnTo>
                <a:lnTo>
                  <a:pt x="159102" y="1638300"/>
                </a:lnTo>
                <a:lnTo>
                  <a:pt x="153421" y="1625600"/>
                </a:lnTo>
                <a:lnTo>
                  <a:pt x="148145" y="1612900"/>
                </a:lnTo>
                <a:lnTo>
                  <a:pt x="143254" y="1600200"/>
                </a:lnTo>
                <a:lnTo>
                  <a:pt x="138645" y="1587500"/>
                </a:lnTo>
                <a:lnTo>
                  <a:pt x="134304" y="1562100"/>
                </a:lnTo>
                <a:lnTo>
                  <a:pt x="130213" y="1549400"/>
                </a:lnTo>
                <a:lnTo>
                  <a:pt x="127639" y="1536700"/>
                </a:lnTo>
                <a:lnTo>
                  <a:pt x="126749" y="1524000"/>
                </a:lnTo>
                <a:lnTo>
                  <a:pt x="127387" y="1511300"/>
                </a:lnTo>
                <a:lnTo>
                  <a:pt x="129400" y="1498600"/>
                </a:lnTo>
                <a:lnTo>
                  <a:pt x="131615" y="1473200"/>
                </a:lnTo>
                <a:lnTo>
                  <a:pt x="130359" y="1460500"/>
                </a:lnTo>
                <a:lnTo>
                  <a:pt x="125549" y="1435100"/>
                </a:lnTo>
                <a:lnTo>
                  <a:pt x="117106" y="1422400"/>
                </a:lnTo>
                <a:lnTo>
                  <a:pt x="112266" y="1409700"/>
                </a:lnTo>
                <a:lnTo>
                  <a:pt x="109253" y="1397000"/>
                </a:lnTo>
                <a:lnTo>
                  <a:pt x="108214" y="1384300"/>
                </a:lnTo>
                <a:lnTo>
                  <a:pt x="109296" y="1371600"/>
                </a:lnTo>
                <a:lnTo>
                  <a:pt x="113093" y="1371600"/>
                </a:lnTo>
                <a:lnTo>
                  <a:pt x="115747" y="1358900"/>
                </a:lnTo>
                <a:lnTo>
                  <a:pt x="158506" y="1358900"/>
                </a:lnTo>
                <a:lnTo>
                  <a:pt x="143459" y="1333500"/>
                </a:lnTo>
                <a:close/>
              </a:path>
              <a:path w="6780530" h="5854700">
                <a:moveTo>
                  <a:pt x="3414522" y="2247900"/>
                </a:moveTo>
                <a:lnTo>
                  <a:pt x="3360444" y="2247900"/>
                </a:lnTo>
                <a:lnTo>
                  <a:pt x="3358781" y="2260600"/>
                </a:lnTo>
                <a:lnTo>
                  <a:pt x="3413226" y="2260600"/>
                </a:lnTo>
                <a:lnTo>
                  <a:pt x="3414522" y="2247900"/>
                </a:lnTo>
                <a:close/>
              </a:path>
              <a:path w="6780530" h="5854700">
                <a:moveTo>
                  <a:pt x="3420451" y="2235200"/>
                </a:moveTo>
                <a:lnTo>
                  <a:pt x="3374727" y="2235200"/>
                </a:lnTo>
                <a:lnTo>
                  <a:pt x="3365347" y="2247900"/>
                </a:lnTo>
                <a:lnTo>
                  <a:pt x="3416566" y="2247900"/>
                </a:lnTo>
                <a:lnTo>
                  <a:pt x="3420451" y="2235200"/>
                </a:lnTo>
                <a:close/>
              </a:path>
              <a:path w="6780530" h="5854700">
                <a:moveTo>
                  <a:pt x="2175891" y="2057400"/>
                </a:moveTo>
                <a:lnTo>
                  <a:pt x="2115832" y="2057400"/>
                </a:lnTo>
                <a:lnTo>
                  <a:pt x="2128267" y="2070100"/>
                </a:lnTo>
                <a:lnTo>
                  <a:pt x="2139799" y="2070100"/>
                </a:lnTo>
                <a:lnTo>
                  <a:pt x="2150285" y="2082800"/>
                </a:lnTo>
                <a:lnTo>
                  <a:pt x="2159584" y="2095500"/>
                </a:lnTo>
                <a:lnTo>
                  <a:pt x="2171918" y="2120900"/>
                </a:lnTo>
                <a:lnTo>
                  <a:pt x="2176402" y="2146300"/>
                </a:lnTo>
                <a:lnTo>
                  <a:pt x="2173003" y="2171700"/>
                </a:lnTo>
                <a:lnTo>
                  <a:pt x="2161692" y="2197100"/>
                </a:lnTo>
                <a:lnTo>
                  <a:pt x="2112537" y="2197100"/>
                </a:lnTo>
                <a:lnTo>
                  <a:pt x="2107006" y="2209800"/>
                </a:lnTo>
                <a:lnTo>
                  <a:pt x="2104518" y="2209800"/>
                </a:lnTo>
                <a:lnTo>
                  <a:pt x="2105072" y="2222500"/>
                </a:lnTo>
                <a:lnTo>
                  <a:pt x="2108631" y="2235200"/>
                </a:lnTo>
                <a:lnTo>
                  <a:pt x="2183079" y="2235200"/>
                </a:lnTo>
                <a:lnTo>
                  <a:pt x="2205014" y="2197100"/>
                </a:lnTo>
                <a:lnTo>
                  <a:pt x="2211017" y="2146300"/>
                </a:lnTo>
                <a:lnTo>
                  <a:pt x="2201254" y="2095500"/>
                </a:lnTo>
                <a:lnTo>
                  <a:pt x="2175891" y="2057400"/>
                </a:lnTo>
                <a:close/>
              </a:path>
              <a:path w="6780530" h="5854700">
                <a:moveTo>
                  <a:pt x="3444565" y="2197100"/>
                </a:moveTo>
                <a:lnTo>
                  <a:pt x="3398621" y="2197100"/>
                </a:lnTo>
                <a:lnTo>
                  <a:pt x="3396653" y="2209800"/>
                </a:lnTo>
                <a:lnTo>
                  <a:pt x="3394621" y="2209800"/>
                </a:lnTo>
                <a:lnTo>
                  <a:pt x="3388948" y="2222500"/>
                </a:lnTo>
                <a:lnTo>
                  <a:pt x="3382456" y="2235200"/>
                </a:lnTo>
                <a:lnTo>
                  <a:pt x="3424426" y="2235200"/>
                </a:lnTo>
                <a:lnTo>
                  <a:pt x="3428427" y="2222500"/>
                </a:lnTo>
                <a:lnTo>
                  <a:pt x="3432390" y="2222500"/>
                </a:lnTo>
                <a:lnTo>
                  <a:pt x="3438114" y="2209800"/>
                </a:lnTo>
                <a:lnTo>
                  <a:pt x="3444565" y="2197100"/>
                </a:lnTo>
                <a:close/>
              </a:path>
              <a:path w="6780530" h="5854700">
                <a:moveTo>
                  <a:pt x="1210563" y="2082800"/>
                </a:moveTo>
                <a:lnTo>
                  <a:pt x="1170711" y="2082800"/>
                </a:lnTo>
                <a:lnTo>
                  <a:pt x="1172540" y="2095500"/>
                </a:lnTo>
                <a:lnTo>
                  <a:pt x="1174242" y="2095500"/>
                </a:lnTo>
                <a:lnTo>
                  <a:pt x="1183003" y="2120900"/>
                </a:lnTo>
                <a:lnTo>
                  <a:pt x="1184656" y="2146300"/>
                </a:lnTo>
                <a:lnTo>
                  <a:pt x="1178946" y="2171700"/>
                </a:lnTo>
                <a:lnTo>
                  <a:pt x="1165618" y="2197100"/>
                </a:lnTo>
                <a:lnTo>
                  <a:pt x="1161681" y="2197100"/>
                </a:lnTo>
                <a:lnTo>
                  <a:pt x="1153688" y="2209800"/>
                </a:lnTo>
                <a:lnTo>
                  <a:pt x="1192227" y="2209800"/>
                </a:lnTo>
                <a:lnTo>
                  <a:pt x="1195908" y="2197100"/>
                </a:lnTo>
                <a:lnTo>
                  <a:pt x="1200592" y="2184400"/>
                </a:lnTo>
                <a:lnTo>
                  <a:pt x="1205191" y="2184400"/>
                </a:lnTo>
                <a:lnTo>
                  <a:pt x="1214323" y="2159000"/>
                </a:lnTo>
                <a:lnTo>
                  <a:pt x="1219988" y="2146300"/>
                </a:lnTo>
                <a:lnTo>
                  <a:pt x="1221801" y="2133600"/>
                </a:lnTo>
                <a:lnTo>
                  <a:pt x="1219907" y="2108200"/>
                </a:lnTo>
                <a:lnTo>
                  <a:pt x="1214450" y="2095500"/>
                </a:lnTo>
                <a:lnTo>
                  <a:pt x="1210563" y="2082800"/>
                </a:lnTo>
                <a:close/>
              </a:path>
              <a:path w="6780530" h="5854700">
                <a:moveTo>
                  <a:pt x="3440544" y="2044700"/>
                </a:moveTo>
                <a:lnTo>
                  <a:pt x="3384499" y="2044700"/>
                </a:lnTo>
                <a:lnTo>
                  <a:pt x="3393230" y="2057400"/>
                </a:lnTo>
                <a:lnTo>
                  <a:pt x="3411048" y="2082800"/>
                </a:lnTo>
                <a:lnTo>
                  <a:pt x="3419894" y="2082800"/>
                </a:lnTo>
                <a:lnTo>
                  <a:pt x="3424703" y="2095500"/>
                </a:lnTo>
                <a:lnTo>
                  <a:pt x="3429458" y="2095500"/>
                </a:lnTo>
                <a:lnTo>
                  <a:pt x="3433997" y="2108200"/>
                </a:lnTo>
                <a:lnTo>
                  <a:pt x="3438156" y="2108200"/>
                </a:lnTo>
                <a:lnTo>
                  <a:pt x="3442528" y="2120900"/>
                </a:lnTo>
                <a:lnTo>
                  <a:pt x="3445395" y="2120900"/>
                </a:lnTo>
                <a:lnTo>
                  <a:pt x="3446529" y="2133600"/>
                </a:lnTo>
                <a:lnTo>
                  <a:pt x="3445700" y="2146300"/>
                </a:lnTo>
                <a:lnTo>
                  <a:pt x="3443935" y="2146300"/>
                </a:lnTo>
                <a:lnTo>
                  <a:pt x="3440950" y="2159000"/>
                </a:lnTo>
                <a:lnTo>
                  <a:pt x="3432390" y="2159000"/>
                </a:lnTo>
                <a:lnTo>
                  <a:pt x="3422205" y="2171700"/>
                </a:lnTo>
                <a:lnTo>
                  <a:pt x="3413755" y="2171700"/>
                </a:lnTo>
                <a:lnTo>
                  <a:pt x="3406707" y="2184400"/>
                </a:lnTo>
                <a:lnTo>
                  <a:pt x="3400729" y="2197100"/>
                </a:lnTo>
                <a:lnTo>
                  <a:pt x="3452009" y="2197100"/>
                </a:lnTo>
                <a:lnTo>
                  <a:pt x="3460711" y="2184400"/>
                </a:lnTo>
                <a:lnTo>
                  <a:pt x="3471510" y="2171700"/>
                </a:lnTo>
                <a:lnTo>
                  <a:pt x="3478025" y="2159000"/>
                </a:lnTo>
                <a:lnTo>
                  <a:pt x="3481010" y="2146300"/>
                </a:lnTo>
                <a:lnTo>
                  <a:pt x="3481222" y="2133600"/>
                </a:lnTo>
                <a:lnTo>
                  <a:pt x="3478905" y="2120900"/>
                </a:lnTo>
                <a:lnTo>
                  <a:pt x="3474018" y="2095500"/>
                </a:lnTo>
                <a:lnTo>
                  <a:pt x="3466316" y="2082800"/>
                </a:lnTo>
                <a:lnTo>
                  <a:pt x="3455555" y="2070100"/>
                </a:lnTo>
                <a:lnTo>
                  <a:pt x="3450687" y="2070100"/>
                </a:lnTo>
                <a:lnTo>
                  <a:pt x="3435235" y="2057400"/>
                </a:lnTo>
                <a:lnTo>
                  <a:pt x="3440544" y="2044700"/>
                </a:lnTo>
                <a:close/>
              </a:path>
              <a:path w="6780530" h="5854700">
                <a:moveTo>
                  <a:pt x="5239702" y="1803400"/>
                </a:moveTo>
                <a:lnTo>
                  <a:pt x="5200650" y="1803400"/>
                </a:lnTo>
                <a:lnTo>
                  <a:pt x="5199238" y="1816100"/>
                </a:lnTo>
                <a:lnTo>
                  <a:pt x="5197632" y="1816100"/>
                </a:lnTo>
                <a:lnTo>
                  <a:pt x="5196090" y="1828800"/>
                </a:lnTo>
                <a:lnTo>
                  <a:pt x="5194871" y="1841500"/>
                </a:lnTo>
                <a:lnTo>
                  <a:pt x="5195034" y="1854200"/>
                </a:lnTo>
                <a:lnTo>
                  <a:pt x="5200691" y="1866900"/>
                </a:lnTo>
                <a:lnTo>
                  <a:pt x="5211962" y="1879600"/>
                </a:lnTo>
                <a:lnTo>
                  <a:pt x="5329476" y="1879600"/>
                </a:lnTo>
                <a:lnTo>
                  <a:pt x="5334127" y="1892300"/>
                </a:lnTo>
                <a:lnTo>
                  <a:pt x="5336839" y="1892300"/>
                </a:lnTo>
                <a:lnTo>
                  <a:pt x="5339097" y="1905000"/>
                </a:lnTo>
                <a:lnTo>
                  <a:pt x="5340772" y="1905000"/>
                </a:lnTo>
                <a:lnTo>
                  <a:pt x="5341734" y="1917700"/>
                </a:lnTo>
                <a:lnTo>
                  <a:pt x="5342467" y="1930400"/>
                </a:lnTo>
                <a:lnTo>
                  <a:pt x="5341712" y="1955800"/>
                </a:lnTo>
                <a:lnTo>
                  <a:pt x="5339609" y="1968500"/>
                </a:lnTo>
                <a:lnTo>
                  <a:pt x="5336298" y="1981200"/>
                </a:lnTo>
                <a:lnTo>
                  <a:pt x="5333527" y="1993900"/>
                </a:lnTo>
                <a:lnTo>
                  <a:pt x="5329672" y="2006600"/>
                </a:lnTo>
                <a:lnTo>
                  <a:pt x="5324850" y="2019300"/>
                </a:lnTo>
                <a:lnTo>
                  <a:pt x="5319179" y="2032000"/>
                </a:lnTo>
                <a:lnTo>
                  <a:pt x="5313612" y="2032000"/>
                </a:lnTo>
                <a:lnTo>
                  <a:pt x="5309201" y="2044700"/>
                </a:lnTo>
                <a:lnTo>
                  <a:pt x="5306179" y="2057400"/>
                </a:lnTo>
                <a:lnTo>
                  <a:pt x="5304777" y="2070100"/>
                </a:lnTo>
                <a:lnTo>
                  <a:pt x="5305602" y="2082800"/>
                </a:lnTo>
                <a:lnTo>
                  <a:pt x="5309609" y="2095500"/>
                </a:lnTo>
                <a:lnTo>
                  <a:pt x="5316635" y="2108200"/>
                </a:lnTo>
                <a:lnTo>
                  <a:pt x="5326519" y="2120900"/>
                </a:lnTo>
                <a:lnTo>
                  <a:pt x="5333101" y="2120900"/>
                </a:lnTo>
                <a:lnTo>
                  <a:pt x="5340073" y="2133600"/>
                </a:lnTo>
                <a:lnTo>
                  <a:pt x="5354904" y="2133600"/>
                </a:lnTo>
                <a:lnTo>
                  <a:pt x="5362852" y="2146300"/>
                </a:lnTo>
                <a:lnTo>
                  <a:pt x="5419480" y="2146300"/>
                </a:lnTo>
                <a:lnTo>
                  <a:pt x="5419572" y="2133600"/>
                </a:lnTo>
                <a:lnTo>
                  <a:pt x="5397093" y="2120900"/>
                </a:lnTo>
                <a:lnTo>
                  <a:pt x="5379605" y="2108200"/>
                </a:lnTo>
                <a:lnTo>
                  <a:pt x="5370926" y="2108200"/>
                </a:lnTo>
                <a:lnTo>
                  <a:pt x="5362384" y="2095500"/>
                </a:lnTo>
                <a:lnTo>
                  <a:pt x="5351233" y="2095500"/>
                </a:lnTo>
                <a:lnTo>
                  <a:pt x="5341251" y="2082800"/>
                </a:lnTo>
                <a:lnTo>
                  <a:pt x="5339283" y="2070100"/>
                </a:lnTo>
                <a:lnTo>
                  <a:pt x="5342610" y="2070100"/>
                </a:lnTo>
                <a:lnTo>
                  <a:pt x="5344922" y="2057400"/>
                </a:lnTo>
                <a:lnTo>
                  <a:pt x="5346750" y="2057400"/>
                </a:lnTo>
                <a:lnTo>
                  <a:pt x="5349951" y="2044700"/>
                </a:lnTo>
                <a:lnTo>
                  <a:pt x="5359860" y="2032000"/>
                </a:lnTo>
                <a:lnTo>
                  <a:pt x="5367274" y="2006600"/>
                </a:lnTo>
                <a:lnTo>
                  <a:pt x="5372496" y="1993900"/>
                </a:lnTo>
                <a:lnTo>
                  <a:pt x="5375833" y="1968500"/>
                </a:lnTo>
                <a:lnTo>
                  <a:pt x="5377985" y="1955800"/>
                </a:lnTo>
                <a:lnTo>
                  <a:pt x="5379864" y="1930400"/>
                </a:lnTo>
                <a:lnTo>
                  <a:pt x="5380407" y="1917700"/>
                </a:lnTo>
                <a:lnTo>
                  <a:pt x="5378551" y="1905000"/>
                </a:lnTo>
                <a:lnTo>
                  <a:pt x="5372155" y="1879600"/>
                </a:lnTo>
                <a:lnTo>
                  <a:pt x="5362136" y="1866900"/>
                </a:lnTo>
                <a:lnTo>
                  <a:pt x="5348794" y="1854200"/>
                </a:lnTo>
                <a:lnTo>
                  <a:pt x="5340609" y="1841500"/>
                </a:lnTo>
                <a:lnTo>
                  <a:pt x="5231282" y="1841500"/>
                </a:lnTo>
                <a:lnTo>
                  <a:pt x="5233111" y="1828800"/>
                </a:lnTo>
                <a:lnTo>
                  <a:pt x="5234952" y="1828800"/>
                </a:lnTo>
                <a:lnTo>
                  <a:pt x="5238343" y="1816100"/>
                </a:lnTo>
                <a:lnTo>
                  <a:pt x="5239702" y="1803400"/>
                </a:lnTo>
                <a:close/>
              </a:path>
              <a:path w="6780530" h="5854700">
                <a:moveTo>
                  <a:pt x="1009427" y="2095500"/>
                </a:moveTo>
                <a:lnTo>
                  <a:pt x="930732" y="2095500"/>
                </a:lnTo>
                <a:lnTo>
                  <a:pt x="942138" y="2108200"/>
                </a:lnTo>
                <a:lnTo>
                  <a:pt x="994202" y="2108200"/>
                </a:lnTo>
                <a:lnTo>
                  <a:pt x="1009427" y="2095500"/>
                </a:lnTo>
                <a:close/>
              </a:path>
              <a:path w="6780530" h="5854700">
                <a:moveTo>
                  <a:pt x="1197952" y="2057400"/>
                </a:moveTo>
                <a:lnTo>
                  <a:pt x="1160241" y="2057400"/>
                </a:lnTo>
                <a:lnTo>
                  <a:pt x="1162094" y="2070100"/>
                </a:lnTo>
                <a:lnTo>
                  <a:pt x="1164976" y="2082800"/>
                </a:lnTo>
                <a:lnTo>
                  <a:pt x="1206530" y="2082800"/>
                </a:lnTo>
                <a:lnTo>
                  <a:pt x="1197952" y="2057400"/>
                </a:lnTo>
                <a:close/>
              </a:path>
              <a:path w="6780530" h="5854700">
                <a:moveTo>
                  <a:pt x="889596" y="2057400"/>
                </a:moveTo>
                <a:lnTo>
                  <a:pt x="869915" y="2070100"/>
                </a:lnTo>
                <a:lnTo>
                  <a:pt x="910615" y="2070100"/>
                </a:lnTo>
                <a:lnTo>
                  <a:pt x="889596" y="2057400"/>
                </a:lnTo>
                <a:close/>
              </a:path>
              <a:path w="6780530" h="5854700">
                <a:moveTo>
                  <a:pt x="1052385" y="2032000"/>
                </a:moveTo>
                <a:lnTo>
                  <a:pt x="1016863" y="2032000"/>
                </a:lnTo>
                <a:lnTo>
                  <a:pt x="1005613" y="2057400"/>
                </a:lnTo>
                <a:lnTo>
                  <a:pt x="991631" y="2070100"/>
                </a:lnTo>
                <a:lnTo>
                  <a:pt x="1038873" y="2070100"/>
                </a:lnTo>
                <a:lnTo>
                  <a:pt x="1043584" y="2057400"/>
                </a:lnTo>
                <a:lnTo>
                  <a:pt x="1052385" y="2032000"/>
                </a:lnTo>
                <a:close/>
              </a:path>
              <a:path w="6780530" h="5854700">
                <a:moveTo>
                  <a:pt x="2128372" y="2019300"/>
                </a:moveTo>
                <a:lnTo>
                  <a:pt x="2078685" y="2019300"/>
                </a:lnTo>
                <a:lnTo>
                  <a:pt x="2075218" y="2032000"/>
                </a:lnTo>
                <a:lnTo>
                  <a:pt x="2021632" y="2032000"/>
                </a:lnTo>
                <a:lnTo>
                  <a:pt x="2024103" y="2044700"/>
                </a:lnTo>
                <a:lnTo>
                  <a:pt x="2027694" y="2044700"/>
                </a:lnTo>
                <a:lnTo>
                  <a:pt x="2032419" y="2057400"/>
                </a:lnTo>
                <a:lnTo>
                  <a:pt x="2045285" y="2070100"/>
                </a:lnTo>
                <a:lnTo>
                  <a:pt x="2075887" y="2070100"/>
                </a:lnTo>
                <a:lnTo>
                  <a:pt x="2090432" y="2057400"/>
                </a:lnTo>
                <a:lnTo>
                  <a:pt x="2175891" y="2057400"/>
                </a:lnTo>
                <a:lnTo>
                  <a:pt x="2161539" y="2044700"/>
                </a:lnTo>
                <a:lnTo>
                  <a:pt x="2145695" y="2032000"/>
                </a:lnTo>
                <a:lnTo>
                  <a:pt x="2128372" y="2019300"/>
                </a:lnTo>
                <a:close/>
              </a:path>
              <a:path w="6780530" h="5854700">
                <a:moveTo>
                  <a:pt x="1158518" y="1981200"/>
                </a:moveTo>
                <a:lnTo>
                  <a:pt x="1112977" y="1981200"/>
                </a:lnTo>
                <a:lnTo>
                  <a:pt x="1131909" y="1993900"/>
                </a:lnTo>
                <a:lnTo>
                  <a:pt x="1146452" y="2006600"/>
                </a:lnTo>
                <a:lnTo>
                  <a:pt x="1155887" y="2032000"/>
                </a:lnTo>
                <a:lnTo>
                  <a:pt x="1159497" y="2057400"/>
                </a:lnTo>
                <a:lnTo>
                  <a:pt x="1238543" y="2057400"/>
                </a:lnTo>
                <a:lnTo>
                  <a:pt x="1253562" y="2044700"/>
                </a:lnTo>
                <a:lnTo>
                  <a:pt x="1268590" y="2044700"/>
                </a:lnTo>
                <a:lnTo>
                  <a:pt x="1316200" y="2032000"/>
                </a:lnTo>
                <a:lnTo>
                  <a:pt x="1357047" y="2019300"/>
                </a:lnTo>
                <a:lnTo>
                  <a:pt x="1194596" y="2019300"/>
                </a:lnTo>
                <a:lnTo>
                  <a:pt x="1181646" y="2006600"/>
                </a:lnTo>
                <a:lnTo>
                  <a:pt x="1170914" y="1993900"/>
                </a:lnTo>
                <a:lnTo>
                  <a:pt x="1158518" y="1981200"/>
                </a:lnTo>
                <a:close/>
              </a:path>
              <a:path w="6780530" h="5854700">
                <a:moveTo>
                  <a:pt x="3503050" y="1917700"/>
                </a:moveTo>
                <a:lnTo>
                  <a:pt x="3436594" y="1917700"/>
                </a:lnTo>
                <a:lnTo>
                  <a:pt x="3418319" y="1930400"/>
                </a:lnTo>
                <a:lnTo>
                  <a:pt x="3407122" y="1943100"/>
                </a:lnTo>
                <a:lnTo>
                  <a:pt x="3403667" y="1955800"/>
                </a:lnTo>
                <a:lnTo>
                  <a:pt x="3408616" y="1981200"/>
                </a:lnTo>
                <a:lnTo>
                  <a:pt x="3414382" y="1981200"/>
                </a:lnTo>
                <a:lnTo>
                  <a:pt x="3417379" y="1993900"/>
                </a:lnTo>
                <a:lnTo>
                  <a:pt x="3420364" y="1993900"/>
                </a:lnTo>
                <a:lnTo>
                  <a:pt x="3427361" y="2006600"/>
                </a:lnTo>
                <a:lnTo>
                  <a:pt x="3419817" y="2006600"/>
                </a:lnTo>
                <a:lnTo>
                  <a:pt x="3416020" y="2019300"/>
                </a:lnTo>
                <a:lnTo>
                  <a:pt x="3401534" y="2019300"/>
                </a:lnTo>
                <a:lnTo>
                  <a:pt x="3394280" y="2032000"/>
                </a:lnTo>
                <a:lnTo>
                  <a:pt x="3379916" y="2032000"/>
                </a:lnTo>
                <a:lnTo>
                  <a:pt x="3380711" y="2044700"/>
                </a:lnTo>
                <a:lnTo>
                  <a:pt x="3445433" y="2044700"/>
                </a:lnTo>
                <a:lnTo>
                  <a:pt x="3450323" y="2032000"/>
                </a:lnTo>
                <a:lnTo>
                  <a:pt x="3460058" y="2019300"/>
                </a:lnTo>
                <a:lnTo>
                  <a:pt x="3464002" y="2006600"/>
                </a:lnTo>
                <a:lnTo>
                  <a:pt x="3462330" y="1993900"/>
                </a:lnTo>
                <a:lnTo>
                  <a:pt x="3455212" y="1981200"/>
                </a:lnTo>
                <a:lnTo>
                  <a:pt x="3451809" y="1968500"/>
                </a:lnTo>
                <a:lnTo>
                  <a:pt x="3448558" y="1968500"/>
                </a:lnTo>
                <a:lnTo>
                  <a:pt x="3445027" y="1955800"/>
                </a:lnTo>
                <a:lnTo>
                  <a:pt x="3462699" y="1955800"/>
                </a:lnTo>
                <a:lnTo>
                  <a:pt x="3468725" y="1943100"/>
                </a:lnTo>
                <a:lnTo>
                  <a:pt x="3485403" y="1943100"/>
                </a:lnTo>
                <a:lnTo>
                  <a:pt x="3492264" y="1930400"/>
                </a:lnTo>
                <a:lnTo>
                  <a:pt x="3497795" y="1930400"/>
                </a:lnTo>
                <a:lnTo>
                  <a:pt x="3503050" y="1917700"/>
                </a:lnTo>
                <a:close/>
              </a:path>
              <a:path w="6780530" h="5854700">
                <a:moveTo>
                  <a:pt x="1058379" y="2019300"/>
                </a:moveTo>
                <a:lnTo>
                  <a:pt x="1021526" y="2019300"/>
                </a:lnTo>
                <a:lnTo>
                  <a:pt x="1019301" y="2032000"/>
                </a:lnTo>
                <a:lnTo>
                  <a:pt x="1055470" y="2032000"/>
                </a:lnTo>
                <a:lnTo>
                  <a:pt x="1058379" y="2019300"/>
                </a:lnTo>
                <a:close/>
              </a:path>
              <a:path w="6780530" h="5854700">
                <a:moveTo>
                  <a:pt x="2122918" y="1727200"/>
                </a:moveTo>
                <a:lnTo>
                  <a:pt x="2071687" y="1727200"/>
                </a:lnTo>
                <a:lnTo>
                  <a:pt x="2067814" y="1739900"/>
                </a:lnTo>
                <a:lnTo>
                  <a:pt x="2056624" y="1739900"/>
                </a:lnTo>
                <a:lnTo>
                  <a:pt x="2042978" y="1752600"/>
                </a:lnTo>
                <a:lnTo>
                  <a:pt x="2036229" y="1752600"/>
                </a:lnTo>
                <a:lnTo>
                  <a:pt x="2022898" y="1765300"/>
                </a:lnTo>
                <a:lnTo>
                  <a:pt x="2014007" y="1778000"/>
                </a:lnTo>
                <a:lnTo>
                  <a:pt x="2009740" y="1790700"/>
                </a:lnTo>
                <a:lnTo>
                  <a:pt x="2010283" y="1803400"/>
                </a:lnTo>
                <a:lnTo>
                  <a:pt x="2011681" y="1816100"/>
                </a:lnTo>
                <a:lnTo>
                  <a:pt x="2013262" y="1816100"/>
                </a:lnTo>
                <a:lnTo>
                  <a:pt x="2016594" y="1828800"/>
                </a:lnTo>
                <a:lnTo>
                  <a:pt x="2027637" y="1879600"/>
                </a:lnTo>
                <a:lnTo>
                  <a:pt x="2033064" y="1905000"/>
                </a:lnTo>
                <a:lnTo>
                  <a:pt x="2038261" y="1930400"/>
                </a:lnTo>
                <a:lnTo>
                  <a:pt x="2040228" y="1943100"/>
                </a:lnTo>
                <a:lnTo>
                  <a:pt x="2039613" y="1955800"/>
                </a:lnTo>
                <a:lnTo>
                  <a:pt x="2036132" y="1968500"/>
                </a:lnTo>
                <a:lnTo>
                  <a:pt x="2029498" y="1993900"/>
                </a:lnTo>
                <a:lnTo>
                  <a:pt x="2024646" y="1993900"/>
                </a:lnTo>
                <a:lnTo>
                  <a:pt x="2021495" y="2006600"/>
                </a:lnTo>
                <a:lnTo>
                  <a:pt x="2020037" y="2019300"/>
                </a:lnTo>
                <a:lnTo>
                  <a:pt x="2020265" y="2032000"/>
                </a:lnTo>
                <a:lnTo>
                  <a:pt x="2054428" y="2032000"/>
                </a:lnTo>
                <a:lnTo>
                  <a:pt x="2051177" y="2019300"/>
                </a:lnTo>
                <a:lnTo>
                  <a:pt x="2053145" y="2019300"/>
                </a:lnTo>
                <a:lnTo>
                  <a:pt x="2054301" y="2006600"/>
                </a:lnTo>
                <a:lnTo>
                  <a:pt x="2056472" y="2006600"/>
                </a:lnTo>
                <a:lnTo>
                  <a:pt x="2066921" y="1993900"/>
                </a:lnTo>
                <a:lnTo>
                  <a:pt x="2072627" y="1968500"/>
                </a:lnTo>
                <a:lnTo>
                  <a:pt x="2074246" y="1943100"/>
                </a:lnTo>
                <a:lnTo>
                  <a:pt x="2072436" y="1917700"/>
                </a:lnTo>
                <a:lnTo>
                  <a:pt x="2068733" y="1892300"/>
                </a:lnTo>
                <a:lnTo>
                  <a:pt x="2064375" y="1866900"/>
                </a:lnTo>
                <a:lnTo>
                  <a:pt x="2058631" y="1841500"/>
                </a:lnTo>
                <a:lnTo>
                  <a:pt x="2050770" y="1828800"/>
                </a:lnTo>
                <a:lnTo>
                  <a:pt x="2045200" y="1803400"/>
                </a:lnTo>
                <a:lnTo>
                  <a:pt x="2047008" y="1790700"/>
                </a:lnTo>
                <a:lnTo>
                  <a:pt x="2055364" y="1778000"/>
                </a:lnTo>
                <a:lnTo>
                  <a:pt x="2069439" y="1778000"/>
                </a:lnTo>
                <a:lnTo>
                  <a:pt x="2081698" y="1765300"/>
                </a:lnTo>
                <a:lnTo>
                  <a:pt x="2093260" y="1765300"/>
                </a:lnTo>
                <a:lnTo>
                  <a:pt x="2104224" y="1752600"/>
                </a:lnTo>
                <a:lnTo>
                  <a:pt x="2114689" y="1739900"/>
                </a:lnTo>
                <a:lnTo>
                  <a:pt x="2122918" y="1727200"/>
                </a:lnTo>
                <a:close/>
              </a:path>
              <a:path w="6780530" h="5854700">
                <a:moveTo>
                  <a:pt x="1110462" y="1943100"/>
                </a:moveTo>
                <a:lnTo>
                  <a:pt x="1082318" y="1955800"/>
                </a:lnTo>
                <a:lnTo>
                  <a:pt x="1058624" y="1968500"/>
                </a:lnTo>
                <a:lnTo>
                  <a:pt x="1039707" y="1981200"/>
                </a:lnTo>
                <a:lnTo>
                  <a:pt x="1025893" y="2019300"/>
                </a:lnTo>
                <a:lnTo>
                  <a:pt x="1061365" y="2019300"/>
                </a:lnTo>
                <a:lnTo>
                  <a:pt x="1064679" y="2006600"/>
                </a:lnTo>
                <a:lnTo>
                  <a:pt x="1070070" y="1993900"/>
                </a:lnTo>
                <a:lnTo>
                  <a:pt x="1076625" y="1993900"/>
                </a:lnTo>
                <a:lnTo>
                  <a:pt x="1084286" y="1981200"/>
                </a:lnTo>
                <a:lnTo>
                  <a:pt x="1158518" y="1981200"/>
                </a:lnTo>
                <a:lnTo>
                  <a:pt x="1143822" y="1968500"/>
                </a:lnTo>
                <a:lnTo>
                  <a:pt x="1127559" y="1955800"/>
                </a:lnTo>
                <a:lnTo>
                  <a:pt x="1110462" y="1943100"/>
                </a:lnTo>
                <a:close/>
              </a:path>
              <a:path w="6780530" h="5854700">
                <a:moveTo>
                  <a:pt x="1594091" y="1778000"/>
                </a:moveTo>
                <a:lnTo>
                  <a:pt x="1536656" y="1778000"/>
                </a:lnTo>
                <a:lnTo>
                  <a:pt x="1522704" y="1790700"/>
                </a:lnTo>
                <a:lnTo>
                  <a:pt x="1483136" y="1803400"/>
                </a:lnTo>
                <a:lnTo>
                  <a:pt x="1450694" y="1828800"/>
                </a:lnTo>
                <a:lnTo>
                  <a:pt x="1424554" y="1854200"/>
                </a:lnTo>
                <a:lnTo>
                  <a:pt x="1403896" y="1892300"/>
                </a:lnTo>
                <a:lnTo>
                  <a:pt x="1401010" y="1892300"/>
                </a:lnTo>
                <a:lnTo>
                  <a:pt x="1395516" y="1905000"/>
                </a:lnTo>
                <a:lnTo>
                  <a:pt x="1392631" y="1917700"/>
                </a:lnTo>
                <a:lnTo>
                  <a:pt x="1385986" y="1930400"/>
                </a:lnTo>
                <a:lnTo>
                  <a:pt x="1360563" y="1968500"/>
                </a:lnTo>
                <a:lnTo>
                  <a:pt x="1333747" y="1993900"/>
                </a:lnTo>
                <a:lnTo>
                  <a:pt x="1318494" y="1993900"/>
                </a:lnTo>
                <a:lnTo>
                  <a:pt x="1301940" y="2006600"/>
                </a:lnTo>
                <a:lnTo>
                  <a:pt x="1264515" y="2006600"/>
                </a:lnTo>
                <a:lnTo>
                  <a:pt x="1245624" y="2019300"/>
                </a:lnTo>
                <a:lnTo>
                  <a:pt x="1357047" y="2019300"/>
                </a:lnTo>
                <a:lnTo>
                  <a:pt x="1391143" y="1981200"/>
                </a:lnTo>
                <a:lnTo>
                  <a:pt x="1418501" y="1943100"/>
                </a:lnTo>
                <a:lnTo>
                  <a:pt x="1422137" y="1930400"/>
                </a:lnTo>
                <a:lnTo>
                  <a:pt x="1428991" y="1917700"/>
                </a:lnTo>
                <a:lnTo>
                  <a:pt x="1432699" y="1917700"/>
                </a:lnTo>
                <a:lnTo>
                  <a:pt x="1438254" y="1905000"/>
                </a:lnTo>
                <a:lnTo>
                  <a:pt x="1443912" y="1892300"/>
                </a:lnTo>
                <a:lnTo>
                  <a:pt x="1469870" y="1854200"/>
                </a:lnTo>
                <a:lnTo>
                  <a:pt x="1504358" y="1828800"/>
                </a:lnTo>
                <a:lnTo>
                  <a:pt x="1525422" y="1828800"/>
                </a:lnTo>
                <a:lnTo>
                  <a:pt x="1545208" y="1816100"/>
                </a:lnTo>
                <a:lnTo>
                  <a:pt x="1563323" y="1803400"/>
                </a:lnTo>
                <a:lnTo>
                  <a:pt x="1579655" y="1790700"/>
                </a:lnTo>
                <a:lnTo>
                  <a:pt x="1594091" y="1778000"/>
                </a:lnTo>
                <a:close/>
              </a:path>
              <a:path w="6780530" h="5854700">
                <a:moveTo>
                  <a:pt x="2100705" y="2006600"/>
                </a:moveTo>
                <a:lnTo>
                  <a:pt x="2092553" y="2019300"/>
                </a:lnTo>
                <a:lnTo>
                  <a:pt x="2109584" y="2019300"/>
                </a:lnTo>
                <a:lnTo>
                  <a:pt x="2100705" y="2006600"/>
                </a:lnTo>
                <a:close/>
              </a:path>
              <a:path w="6780530" h="5854700">
                <a:moveTo>
                  <a:pt x="6181475" y="1917700"/>
                </a:moveTo>
                <a:lnTo>
                  <a:pt x="6104794" y="1917700"/>
                </a:lnTo>
                <a:lnTo>
                  <a:pt x="6090146" y="1930400"/>
                </a:lnTo>
                <a:lnTo>
                  <a:pt x="6174266" y="1930400"/>
                </a:lnTo>
                <a:lnTo>
                  <a:pt x="6181475" y="1917700"/>
                </a:lnTo>
                <a:close/>
              </a:path>
              <a:path w="6780530" h="5854700">
                <a:moveTo>
                  <a:pt x="3547827" y="1892300"/>
                </a:moveTo>
                <a:lnTo>
                  <a:pt x="3471303" y="1892300"/>
                </a:lnTo>
                <a:lnTo>
                  <a:pt x="3466633" y="1905000"/>
                </a:lnTo>
                <a:lnTo>
                  <a:pt x="3460449" y="1917700"/>
                </a:lnTo>
                <a:lnTo>
                  <a:pt x="3509740" y="1917700"/>
                </a:lnTo>
                <a:lnTo>
                  <a:pt x="3517573" y="1905000"/>
                </a:lnTo>
                <a:lnTo>
                  <a:pt x="3538900" y="1905000"/>
                </a:lnTo>
                <a:lnTo>
                  <a:pt x="3547827" y="1892300"/>
                </a:lnTo>
                <a:close/>
              </a:path>
              <a:path w="6780530" h="5854700">
                <a:moveTo>
                  <a:pt x="6186932" y="1384300"/>
                </a:moveTo>
                <a:lnTo>
                  <a:pt x="6153721" y="1384300"/>
                </a:lnTo>
                <a:lnTo>
                  <a:pt x="6151718" y="1409700"/>
                </a:lnTo>
                <a:lnTo>
                  <a:pt x="6154459" y="1422400"/>
                </a:lnTo>
                <a:lnTo>
                  <a:pt x="6162385" y="1447800"/>
                </a:lnTo>
                <a:lnTo>
                  <a:pt x="6175933" y="1460500"/>
                </a:lnTo>
                <a:lnTo>
                  <a:pt x="6187041" y="1473200"/>
                </a:lnTo>
                <a:lnTo>
                  <a:pt x="6194842" y="1485900"/>
                </a:lnTo>
                <a:lnTo>
                  <a:pt x="6200031" y="1498600"/>
                </a:lnTo>
                <a:lnTo>
                  <a:pt x="6203302" y="1524000"/>
                </a:lnTo>
                <a:lnTo>
                  <a:pt x="6209729" y="1562100"/>
                </a:lnTo>
                <a:lnTo>
                  <a:pt x="6216202" y="1600200"/>
                </a:lnTo>
                <a:lnTo>
                  <a:pt x="6222765" y="1638300"/>
                </a:lnTo>
                <a:lnTo>
                  <a:pt x="6229464" y="1689100"/>
                </a:lnTo>
                <a:lnTo>
                  <a:pt x="6232677" y="1701800"/>
                </a:lnTo>
                <a:lnTo>
                  <a:pt x="6235253" y="1727200"/>
                </a:lnTo>
                <a:lnTo>
                  <a:pt x="6237142" y="1752600"/>
                </a:lnTo>
                <a:lnTo>
                  <a:pt x="6238290" y="1765300"/>
                </a:lnTo>
                <a:lnTo>
                  <a:pt x="6237798" y="1790700"/>
                </a:lnTo>
                <a:lnTo>
                  <a:pt x="6235130" y="1803400"/>
                </a:lnTo>
                <a:lnTo>
                  <a:pt x="6230016" y="1803400"/>
                </a:lnTo>
                <a:lnTo>
                  <a:pt x="6222187" y="1816100"/>
                </a:lnTo>
                <a:lnTo>
                  <a:pt x="6209044" y="1841500"/>
                </a:lnTo>
                <a:lnTo>
                  <a:pt x="6196083" y="1854200"/>
                </a:lnTo>
                <a:lnTo>
                  <a:pt x="6183287" y="1866900"/>
                </a:lnTo>
                <a:lnTo>
                  <a:pt x="6170637" y="1879600"/>
                </a:lnTo>
                <a:lnTo>
                  <a:pt x="6163071" y="1892300"/>
                </a:lnTo>
                <a:lnTo>
                  <a:pt x="6154589" y="1905000"/>
                </a:lnTo>
                <a:lnTo>
                  <a:pt x="6134569" y="1905000"/>
                </a:lnTo>
                <a:lnTo>
                  <a:pt x="6119623" y="1917700"/>
                </a:lnTo>
                <a:lnTo>
                  <a:pt x="6188024" y="1917700"/>
                </a:lnTo>
                <a:lnTo>
                  <a:pt x="6201637" y="1892300"/>
                </a:lnTo>
                <a:lnTo>
                  <a:pt x="6215518" y="1879600"/>
                </a:lnTo>
                <a:lnTo>
                  <a:pt x="6229577" y="1866900"/>
                </a:lnTo>
                <a:lnTo>
                  <a:pt x="6243726" y="1841500"/>
                </a:lnTo>
                <a:lnTo>
                  <a:pt x="6254146" y="1828800"/>
                </a:lnTo>
                <a:lnTo>
                  <a:pt x="6262387" y="1816100"/>
                </a:lnTo>
                <a:lnTo>
                  <a:pt x="6268463" y="1803400"/>
                </a:lnTo>
                <a:lnTo>
                  <a:pt x="6272390" y="1778000"/>
                </a:lnTo>
                <a:lnTo>
                  <a:pt x="6273911" y="1765300"/>
                </a:lnTo>
                <a:lnTo>
                  <a:pt x="6273771" y="1752600"/>
                </a:lnTo>
                <a:lnTo>
                  <a:pt x="6272397" y="1739900"/>
                </a:lnTo>
                <a:lnTo>
                  <a:pt x="6270218" y="1727200"/>
                </a:lnTo>
                <a:lnTo>
                  <a:pt x="6261514" y="1663700"/>
                </a:lnTo>
                <a:lnTo>
                  <a:pt x="6252592" y="1612900"/>
                </a:lnTo>
                <a:lnTo>
                  <a:pt x="6243720" y="1562100"/>
                </a:lnTo>
                <a:lnTo>
                  <a:pt x="6235166" y="1511300"/>
                </a:lnTo>
                <a:lnTo>
                  <a:pt x="6231360" y="1485900"/>
                </a:lnTo>
                <a:lnTo>
                  <a:pt x="6225357" y="1473200"/>
                </a:lnTo>
                <a:lnTo>
                  <a:pt x="6216566" y="1460500"/>
                </a:lnTo>
                <a:lnTo>
                  <a:pt x="6204394" y="1447800"/>
                </a:lnTo>
                <a:lnTo>
                  <a:pt x="6195263" y="1435100"/>
                </a:lnTo>
                <a:lnTo>
                  <a:pt x="6189287" y="1422400"/>
                </a:lnTo>
                <a:lnTo>
                  <a:pt x="6186331" y="1409700"/>
                </a:lnTo>
                <a:lnTo>
                  <a:pt x="6186258" y="1397000"/>
                </a:lnTo>
                <a:lnTo>
                  <a:pt x="6186932" y="1384300"/>
                </a:lnTo>
                <a:close/>
              </a:path>
              <a:path w="6780530" h="5854700">
                <a:moveTo>
                  <a:pt x="3541890" y="1778000"/>
                </a:moveTo>
                <a:lnTo>
                  <a:pt x="3497795" y="1778000"/>
                </a:lnTo>
                <a:lnTo>
                  <a:pt x="3501220" y="1790700"/>
                </a:lnTo>
                <a:lnTo>
                  <a:pt x="3508470" y="1790700"/>
                </a:lnTo>
                <a:lnTo>
                  <a:pt x="3511931" y="1803400"/>
                </a:lnTo>
                <a:lnTo>
                  <a:pt x="3519193" y="1816100"/>
                </a:lnTo>
                <a:lnTo>
                  <a:pt x="3522297" y="1828800"/>
                </a:lnTo>
                <a:lnTo>
                  <a:pt x="3521339" y="1854200"/>
                </a:lnTo>
                <a:lnTo>
                  <a:pt x="3516414" y="1866900"/>
                </a:lnTo>
                <a:lnTo>
                  <a:pt x="3479393" y="1879600"/>
                </a:lnTo>
                <a:lnTo>
                  <a:pt x="3476815" y="1879600"/>
                </a:lnTo>
                <a:lnTo>
                  <a:pt x="3473894" y="1892300"/>
                </a:lnTo>
                <a:lnTo>
                  <a:pt x="3553392" y="1892300"/>
                </a:lnTo>
                <a:lnTo>
                  <a:pt x="3555949" y="1879600"/>
                </a:lnTo>
                <a:lnTo>
                  <a:pt x="3556845" y="1866900"/>
                </a:lnTo>
                <a:lnTo>
                  <a:pt x="3557882" y="1854200"/>
                </a:lnTo>
                <a:lnTo>
                  <a:pt x="3558867" y="1841500"/>
                </a:lnTo>
                <a:lnTo>
                  <a:pt x="3559606" y="1841500"/>
                </a:lnTo>
                <a:lnTo>
                  <a:pt x="3559419" y="1816100"/>
                </a:lnTo>
                <a:lnTo>
                  <a:pt x="3556658" y="1803400"/>
                </a:lnTo>
                <a:lnTo>
                  <a:pt x="3550943" y="1790700"/>
                </a:lnTo>
                <a:lnTo>
                  <a:pt x="3541890" y="1778000"/>
                </a:lnTo>
                <a:close/>
              </a:path>
              <a:path w="6780530" h="5854700">
                <a:moveTo>
                  <a:pt x="5332425" y="1828800"/>
                </a:moveTo>
                <a:lnTo>
                  <a:pt x="5318086" y="1828800"/>
                </a:lnTo>
                <a:lnTo>
                  <a:pt x="5288815" y="1841500"/>
                </a:lnTo>
                <a:lnTo>
                  <a:pt x="5340609" y="1841500"/>
                </a:lnTo>
                <a:lnTo>
                  <a:pt x="5332425" y="1828800"/>
                </a:lnTo>
                <a:close/>
              </a:path>
              <a:path w="6780530" h="5854700">
                <a:moveTo>
                  <a:pt x="5027637" y="1752600"/>
                </a:moveTo>
                <a:lnTo>
                  <a:pt x="4985101" y="1752600"/>
                </a:lnTo>
                <a:lnTo>
                  <a:pt x="4988039" y="1765300"/>
                </a:lnTo>
                <a:lnTo>
                  <a:pt x="5009447" y="1790700"/>
                </a:lnTo>
                <a:lnTo>
                  <a:pt x="5039315" y="1816100"/>
                </a:lnTo>
                <a:lnTo>
                  <a:pt x="5076403" y="1828800"/>
                </a:lnTo>
                <a:lnTo>
                  <a:pt x="5119471" y="1828800"/>
                </a:lnTo>
                <a:lnTo>
                  <a:pt x="5132924" y="1816100"/>
                </a:lnTo>
                <a:lnTo>
                  <a:pt x="5145711" y="1816100"/>
                </a:lnTo>
                <a:lnTo>
                  <a:pt x="5157910" y="1803400"/>
                </a:lnTo>
                <a:lnTo>
                  <a:pt x="5169598" y="1803400"/>
                </a:lnTo>
                <a:lnTo>
                  <a:pt x="5175923" y="1790700"/>
                </a:lnTo>
                <a:lnTo>
                  <a:pt x="5063248" y="1790700"/>
                </a:lnTo>
                <a:lnTo>
                  <a:pt x="5043340" y="1778000"/>
                </a:lnTo>
                <a:lnTo>
                  <a:pt x="5027637" y="1752600"/>
                </a:lnTo>
                <a:close/>
              </a:path>
              <a:path w="6780530" h="5854700">
                <a:moveTo>
                  <a:pt x="5242271" y="1790700"/>
                </a:moveTo>
                <a:lnTo>
                  <a:pt x="5201399" y="1790700"/>
                </a:lnTo>
                <a:lnTo>
                  <a:pt x="5201526" y="1803400"/>
                </a:lnTo>
                <a:lnTo>
                  <a:pt x="5241090" y="1803400"/>
                </a:lnTo>
                <a:lnTo>
                  <a:pt x="5242271" y="1790700"/>
                </a:lnTo>
                <a:close/>
              </a:path>
              <a:path w="6780530" h="5854700">
                <a:moveTo>
                  <a:pt x="5208723" y="1739900"/>
                </a:moveTo>
                <a:lnTo>
                  <a:pt x="5190185" y="1752600"/>
                </a:lnTo>
                <a:lnTo>
                  <a:pt x="5171406" y="1752600"/>
                </a:lnTo>
                <a:lnTo>
                  <a:pt x="5162412" y="1765300"/>
                </a:lnTo>
                <a:lnTo>
                  <a:pt x="5143853" y="1778000"/>
                </a:lnTo>
                <a:lnTo>
                  <a:pt x="5133892" y="1778000"/>
                </a:lnTo>
                <a:lnTo>
                  <a:pt x="5123550" y="1790700"/>
                </a:lnTo>
                <a:lnTo>
                  <a:pt x="5242913" y="1790700"/>
                </a:lnTo>
                <a:lnTo>
                  <a:pt x="5242687" y="1778000"/>
                </a:lnTo>
                <a:lnTo>
                  <a:pt x="5236914" y="1765300"/>
                </a:lnTo>
                <a:lnTo>
                  <a:pt x="5224946" y="1752600"/>
                </a:lnTo>
                <a:lnTo>
                  <a:pt x="5208723" y="1739900"/>
                </a:lnTo>
                <a:close/>
              </a:path>
              <a:path w="6780530" h="5854700">
                <a:moveTo>
                  <a:pt x="1586560" y="1511300"/>
                </a:moveTo>
                <a:lnTo>
                  <a:pt x="1472830" y="1511300"/>
                </a:lnTo>
                <a:lnTo>
                  <a:pt x="1463995" y="1524000"/>
                </a:lnTo>
                <a:lnTo>
                  <a:pt x="1458239" y="1536700"/>
                </a:lnTo>
                <a:lnTo>
                  <a:pt x="1455813" y="1549400"/>
                </a:lnTo>
                <a:lnTo>
                  <a:pt x="1453241" y="1562100"/>
                </a:lnTo>
                <a:lnTo>
                  <a:pt x="1450556" y="1562100"/>
                </a:lnTo>
                <a:lnTo>
                  <a:pt x="1447787" y="1574800"/>
                </a:lnTo>
                <a:lnTo>
                  <a:pt x="1445655" y="1587500"/>
                </a:lnTo>
                <a:lnTo>
                  <a:pt x="1445895" y="1600200"/>
                </a:lnTo>
                <a:lnTo>
                  <a:pt x="1448658" y="1600200"/>
                </a:lnTo>
                <a:lnTo>
                  <a:pt x="1454099" y="1612900"/>
                </a:lnTo>
                <a:lnTo>
                  <a:pt x="1472825" y="1638300"/>
                </a:lnTo>
                <a:lnTo>
                  <a:pt x="1493097" y="1651000"/>
                </a:lnTo>
                <a:lnTo>
                  <a:pt x="1515317" y="1676400"/>
                </a:lnTo>
                <a:lnTo>
                  <a:pt x="1539887" y="1689100"/>
                </a:lnTo>
                <a:lnTo>
                  <a:pt x="1547694" y="1689100"/>
                </a:lnTo>
                <a:lnTo>
                  <a:pt x="1555343" y="1701800"/>
                </a:lnTo>
                <a:lnTo>
                  <a:pt x="1562583" y="1701800"/>
                </a:lnTo>
                <a:lnTo>
                  <a:pt x="1569161" y="1714500"/>
                </a:lnTo>
                <a:lnTo>
                  <a:pt x="1577808" y="1714500"/>
                </a:lnTo>
                <a:lnTo>
                  <a:pt x="1581046" y="1727200"/>
                </a:lnTo>
                <a:lnTo>
                  <a:pt x="1578767" y="1739900"/>
                </a:lnTo>
                <a:lnTo>
                  <a:pt x="1570863" y="1752600"/>
                </a:lnTo>
                <a:lnTo>
                  <a:pt x="1560618" y="1765300"/>
                </a:lnTo>
                <a:lnTo>
                  <a:pt x="1549255" y="1778000"/>
                </a:lnTo>
                <a:lnTo>
                  <a:pt x="1598746" y="1778000"/>
                </a:lnTo>
                <a:lnTo>
                  <a:pt x="1603101" y="1765300"/>
                </a:lnTo>
                <a:lnTo>
                  <a:pt x="1607114" y="1765300"/>
                </a:lnTo>
                <a:lnTo>
                  <a:pt x="1610741" y="1752600"/>
                </a:lnTo>
                <a:lnTo>
                  <a:pt x="1616288" y="1739900"/>
                </a:lnTo>
                <a:lnTo>
                  <a:pt x="1617370" y="1727200"/>
                </a:lnTo>
                <a:lnTo>
                  <a:pt x="1613880" y="1714500"/>
                </a:lnTo>
                <a:lnTo>
                  <a:pt x="1605711" y="1701800"/>
                </a:lnTo>
                <a:lnTo>
                  <a:pt x="1593640" y="1676400"/>
                </a:lnTo>
                <a:lnTo>
                  <a:pt x="1580140" y="1663700"/>
                </a:lnTo>
                <a:lnTo>
                  <a:pt x="1564906" y="1663700"/>
                </a:lnTo>
                <a:lnTo>
                  <a:pt x="1530625" y="1638300"/>
                </a:lnTo>
                <a:lnTo>
                  <a:pt x="1516070" y="1638300"/>
                </a:lnTo>
                <a:lnTo>
                  <a:pt x="1503184" y="1625600"/>
                </a:lnTo>
                <a:lnTo>
                  <a:pt x="1491183" y="1612900"/>
                </a:lnTo>
                <a:lnTo>
                  <a:pt x="1483794" y="1587500"/>
                </a:lnTo>
                <a:lnTo>
                  <a:pt x="1483663" y="1574800"/>
                </a:lnTo>
                <a:lnTo>
                  <a:pt x="1491606" y="1549400"/>
                </a:lnTo>
                <a:lnTo>
                  <a:pt x="1508442" y="1536700"/>
                </a:lnTo>
                <a:lnTo>
                  <a:pt x="1521612" y="1536700"/>
                </a:lnTo>
                <a:lnTo>
                  <a:pt x="1586560" y="1511300"/>
                </a:lnTo>
                <a:close/>
              </a:path>
              <a:path w="6780530" h="5854700">
                <a:moveTo>
                  <a:pt x="3527786" y="1752600"/>
                </a:moveTo>
                <a:lnTo>
                  <a:pt x="3487267" y="1752600"/>
                </a:lnTo>
                <a:lnTo>
                  <a:pt x="3489564" y="1765300"/>
                </a:lnTo>
                <a:lnTo>
                  <a:pt x="3492126" y="1765300"/>
                </a:lnTo>
                <a:lnTo>
                  <a:pt x="3494891" y="1778000"/>
                </a:lnTo>
                <a:lnTo>
                  <a:pt x="3536670" y="1778000"/>
                </a:lnTo>
                <a:lnTo>
                  <a:pt x="3531884" y="1765300"/>
                </a:lnTo>
                <a:lnTo>
                  <a:pt x="3527786" y="1752600"/>
                </a:lnTo>
                <a:close/>
              </a:path>
              <a:path w="6780530" h="5854700">
                <a:moveTo>
                  <a:pt x="3554953" y="1727200"/>
                </a:moveTo>
                <a:lnTo>
                  <a:pt x="3487440" y="1727200"/>
                </a:lnTo>
                <a:lnTo>
                  <a:pt x="3485637" y="1739900"/>
                </a:lnTo>
                <a:lnTo>
                  <a:pt x="3485464" y="1752600"/>
                </a:lnTo>
                <a:lnTo>
                  <a:pt x="3527348" y="1752600"/>
                </a:lnTo>
                <a:lnTo>
                  <a:pt x="3530003" y="1739900"/>
                </a:lnTo>
                <a:lnTo>
                  <a:pt x="3540562" y="1739900"/>
                </a:lnTo>
                <a:lnTo>
                  <a:pt x="3554953" y="1727200"/>
                </a:lnTo>
                <a:close/>
              </a:path>
              <a:path w="6780530" h="5854700">
                <a:moveTo>
                  <a:pt x="4956700" y="1612900"/>
                </a:moveTo>
                <a:lnTo>
                  <a:pt x="4869345" y="1612900"/>
                </a:lnTo>
                <a:lnTo>
                  <a:pt x="4881150" y="1625600"/>
                </a:lnTo>
                <a:lnTo>
                  <a:pt x="4914404" y="1625600"/>
                </a:lnTo>
                <a:lnTo>
                  <a:pt x="4916170" y="1638300"/>
                </a:lnTo>
                <a:lnTo>
                  <a:pt x="4916716" y="1651000"/>
                </a:lnTo>
                <a:lnTo>
                  <a:pt x="4920736" y="1663700"/>
                </a:lnTo>
                <a:lnTo>
                  <a:pt x="4928974" y="1676400"/>
                </a:lnTo>
                <a:lnTo>
                  <a:pt x="4941494" y="1701800"/>
                </a:lnTo>
                <a:lnTo>
                  <a:pt x="4958359" y="1714500"/>
                </a:lnTo>
                <a:lnTo>
                  <a:pt x="4971776" y="1714500"/>
                </a:lnTo>
                <a:lnTo>
                  <a:pt x="4975958" y="1727200"/>
                </a:lnTo>
                <a:lnTo>
                  <a:pt x="4978527" y="1739900"/>
                </a:lnTo>
                <a:lnTo>
                  <a:pt x="4980243" y="1739900"/>
                </a:lnTo>
                <a:lnTo>
                  <a:pt x="4982468" y="1752600"/>
                </a:lnTo>
                <a:lnTo>
                  <a:pt x="5024402" y="1752600"/>
                </a:lnTo>
                <a:lnTo>
                  <a:pt x="5021660" y="1739900"/>
                </a:lnTo>
                <a:lnTo>
                  <a:pt x="5016703" y="1727200"/>
                </a:lnTo>
                <a:lnTo>
                  <a:pt x="5014328" y="1727200"/>
                </a:lnTo>
                <a:lnTo>
                  <a:pt x="5012893" y="1714500"/>
                </a:lnTo>
                <a:lnTo>
                  <a:pt x="5010315" y="1701800"/>
                </a:lnTo>
                <a:lnTo>
                  <a:pt x="5006755" y="1701800"/>
                </a:lnTo>
                <a:lnTo>
                  <a:pt x="5002104" y="1689100"/>
                </a:lnTo>
                <a:lnTo>
                  <a:pt x="4988445" y="1689100"/>
                </a:lnTo>
                <a:lnTo>
                  <a:pt x="4973070" y="1676400"/>
                </a:lnTo>
                <a:lnTo>
                  <a:pt x="4962972" y="1663700"/>
                </a:lnTo>
                <a:lnTo>
                  <a:pt x="4957613" y="1651000"/>
                </a:lnTo>
                <a:lnTo>
                  <a:pt x="4956454" y="1638300"/>
                </a:lnTo>
                <a:lnTo>
                  <a:pt x="4956669" y="1625600"/>
                </a:lnTo>
                <a:lnTo>
                  <a:pt x="4956700" y="1612900"/>
                </a:lnTo>
                <a:close/>
              </a:path>
              <a:path w="6780530" h="5854700">
                <a:moveTo>
                  <a:pt x="2123187" y="1714500"/>
                </a:moveTo>
                <a:lnTo>
                  <a:pt x="2071847" y="1714500"/>
                </a:lnTo>
                <a:lnTo>
                  <a:pt x="2076107" y="1727200"/>
                </a:lnTo>
                <a:lnTo>
                  <a:pt x="2125738" y="1727200"/>
                </a:lnTo>
                <a:lnTo>
                  <a:pt x="2123187" y="1714500"/>
                </a:lnTo>
                <a:close/>
              </a:path>
              <a:path w="6780530" h="5854700">
                <a:moveTo>
                  <a:pt x="3570720" y="1714500"/>
                </a:moveTo>
                <a:lnTo>
                  <a:pt x="3494617" y="1714500"/>
                </a:lnTo>
                <a:lnTo>
                  <a:pt x="3490531" y="1727200"/>
                </a:lnTo>
                <a:lnTo>
                  <a:pt x="3562057" y="1727200"/>
                </a:lnTo>
                <a:lnTo>
                  <a:pt x="3570720" y="1714500"/>
                </a:lnTo>
                <a:close/>
              </a:path>
              <a:path w="6780530" h="5854700">
                <a:moveTo>
                  <a:pt x="2108428" y="1701800"/>
                </a:moveTo>
                <a:lnTo>
                  <a:pt x="2063941" y="1701800"/>
                </a:lnTo>
                <a:lnTo>
                  <a:pt x="2067772" y="1714500"/>
                </a:lnTo>
                <a:lnTo>
                  <a:pt x="2111895" y="1714500"/>
                </a:lnTo>
                <a:lnTo>
                  <a:pt x="2108428" y="1701800"/>
                </a:lnTo>
                <a:close/>
              </a:path>
              <a:path w="6780530" h="5854700">
                <a:moveTo>
                  <a:pt x="3589541" y="1701800"/>
                </a:moveTo>
                <a:lnTo>
                  <a:pt x="3519741" y="1701800"/>
                </a:lnTo>
                <a:lnTo>
                  <a:pt x="3513010" y="1714500"/>
                </a:lnTo>
                <a:lnTo>
                  <a:pt x="3579782" y="1714500"/>
                </a:lnTo>
                <a:lnTo>
                  <a:pt x="3589541" y="1701800"/>
                </a:lnTo>
                <a:close/>
              </a:path>
              <a:path w="6780530" h="5854700">
                <a:moveTo>
                  <a:pt x="2078342" y="1638300"/>
                </a:moveTo>
                <a:lnTo>
                  <a:pt x="2013159" y="1638300"/>
                </a:lnTo>
                <a:lnTo>
                  <a:pt x="2018982" y="1651000"/>
                </a:lnTo>
                <a:lnTo>
                  <a:pt x="2032358" y="1651000"/>
                </a:lnTo>
                <a:lnTo>
                  <a:pt x="2038926" y="1663700"/>
                </a:lnTo>
                <a:lnTo>
                  <a:pt x="2044348" y="1663700"/>
                </a:lnTo>
                <a:lnTo>
                  <a:pt x="2048522" y="1676400"/>
                </a:lnTo>
                <a:lnTo>
                  <a:pt x="2054237" y="1689100"/>
                </a:lnTo>
                <a:lnTo>
                  <a:pt x="2057205" y="1689100"/>
                </a:lnTo>
                <a:lnTo>
                  <a:pt x="2060409" y="1701800"/>
                </a:lnTo>
                <a:lnTo>
                  <a:pt x="2105037" y="1701800"/>
                </a:lnTo>
                <a:lnTo>
                  <a:pt x="2093472" y="1689100"/>
                </a:lnTo>
                <a:lnTo>
                  <a:pt x="2084812" y="1676400"/>
                </a:lnTo>
                <a:lnTo>
                  <a:pt x="2079591" y="1663700"/>
                </a:lnTo>
                <a:lnTo>
                  <a:pt x="2078342" y="1638300"/>
                </a:lnTo>
                <a:close/>
              </a:path>
              <a:path w="6780530" h="5854700">
                <a:moveTo>
                  <a:pt x="3562479" y="1536700"/>
                </a:moveTo>
                <a:lnTo>
                  <a:pt x="3528974" y="1536700"/>
                </a:lnTo>
                <a:lnTo>
                  <a:pt x="3526536" y="1549400"/>
                </a:lnTo>
                <a:lnTo>
                  <a:pt x="3524364" y="1549400"/>
                </a:lnTo>
                <a:lnTo>
                  <a:pt x="3519496" y="1562100"/>
                </a:lnTo>
                <a:lnTo>
                  <a:pt x="3519084" y="1587500"/>
                </a:lnTo>
                <a:lnTo>
                  <a:pt x="3522839" y="1600200"/>
                </a:lnTo>
                <a:lnTo>
                  <a:pt x="3530473" y="1612900"/>
                </a:lnTo>
                <a:lnTo>
                  <a:pt x="3533800" y="1625600"/>
                </a:lnTo>
                <a:lnTo>
                  <a:pt x="3541547" y="1625600"/>
                </a:lnTo>
                <a:lnTo>
                  <a:pt x="3545344" y="1638300"/>
                </a:lnTo>
                <a:lnTo>
                  <a:pt x="3549497" y="1638300"/>
                </a:lnTo>
                <a:lnTo>
                  <a:pt x="3552012" y="1651000"/>
                </a:lnTo>
                <a:lnTo>
                  <a:pt x="3555707" y="1663700"/>
                </a:lnTo>
                <a:lnTo>
                  <a:pt x="3553579" y="1676400"/>
                </a:lnTo>
                <a:lnTo>
                  <a:pt x="3545809" y="1689100"/>
                </a:lnTo>
                <a:lnTo>
                  <a:pt x="3532581" y="1701800"/>
                </a:lnTo>
                <a:lnTo>
                  <a:pt x="3629586" y="1701800"/>
                </a:lnTo>
                <a:lnTo>
                  <a:pt x="3640945" y="1689100"/>
                </a:lnTo>
                <a:lnTo>
                  <a:pt x="3650361" y="1676400"/>
                </a:lnTo>
                <a:lnTo>
                  <a:pt x="3653851" y="1663700"/>
                </a:lnTo>
                <a:lnTo>
                  <a:pt x="3591407" y="1663700"/>
                </a:lnTo>
                <a:lnTo>
                  <a:pt x="3582790" y="1638300"/>
                </a:lnTo>
                <a:lnTo>
                  <a:pt x="3574318" y="1625600"/>
                </a:lnTo>
                <a:lnTo>
                  <a:pt x="3566052" y="1612900"/>
                </a:lnTo>
                <a:lnTo>
                  <a:pt x="3558057" y="1587500"/>
                </a:lnTo>
                <a:lnTo>
                  <a:pt x="3555535" y="1587500"/>
                </a:lnTo>
                <a:lnTo>
                  <a:pt x="3555028" y="1574800"/>
                </a:lnTo>
                <a:lnTo>
                  <a:pt x="3555949" y="1574800"/>
                </a:lnTo>
                <a:lnTo>
                  <a:pt x="3557714" y="1562100"/>
                </a:lnTo>
                <a:lnTo>
                  <a:pt x="3561000" y="1549400"/>
                </a:lnTo>
                <a:lnTo>
                  <a:pt x="3562479" y="1536700"/>
                </a:lnTo>
                <a:close/>
              </a:path>
              <a:path w="6780530" h="5854700">
                <a:moveTo>
                  <a:pt x="3966629" y="1651000"/>
                </a:moveTo>
                <a:lnTo>
                  <a:pt x="3823309" y="1651000"/>
                </a:lnTo>
                <a:lnTo>
                  <a:pt x="3829558" y="1663700"/>
                </a:lnTo>
                <a:lnTo>
                  <a:pt x="3845385" y="1663700"/>
                </a:lnTo>
                <a:lnTo>
                  <a:pt x="3854473" y="1676400"/>
                </a:lnTo>
                <a:lnTo>
                  <a:pt x="3863702" y="1676400"/>
                </a:lnTo>
                <a:lnTo>
                  <a:pt x="3873233" y="1689100"/>
                </a:lnTo>
                <a:lnTo>
                  <a:pt x="3928032" y="1689100"/>
                </a:lnTo>
                <a:lnTo>
                  <a:pt x="3949305" y="1676400"/>
                </a:lnTo>
                <a:lnTo>
                  <a:pt x="3966629" y="1651000"/>
                </a:lnTo>
                <a:close/>
              </a:path>
              <a:path w="6780530" h="5854700">
                <a:moveTo>
                  <a:pt x="3664496" y="1651000"/>
                </a:moveTo>
                <a:lnTo>
                  <a:pt x="3614089" y="1651000"/>
                </a:lnTo>
                <a:lnTo>
                  <a:pt x="3611435" y="1663700"/>
                </a:lnTo>
                <a:lnTo>
                  <a:pt x="3657276" y="1663700"/>
                </a:lnTo>
                <a:lnTo>
                  <a:pt x="3664496" y="1651000"/>
                </a:lnTo>
                <a:close/>
              </a:path>
              <a:path w="6780530" h="5854700">
                <a:moveTo>
                  <a:pt x="3776637" y="1651000"/>
                </a:moveTo>
                <a:lnTo>
                  <a:pt x="3679024" y="1651000"/>
                </a:lnTo>
                <a:lnTo>
                  <a:pt x="3699656" y="1663700"/>
                </a:lnTo>
                <a:lnTo>
                  <a:pt x="3770325" y="1663700"/>
                </a:lnTo>
                <a:lnTo>
                  <a:pt x="3776637" y="1651000"/>
                </a:lnTo>
                <a:close/>
              </a:path>
              <a:path w="6780530" h="5854700">
                <a:moveTo>
                  <a:pt x="3870732" y="1638300"/>
                </a:moveTo>
                <a:lnTo>
                  <a:pt x="3622243" y="1638300"/>
                </a:lnTo>
                <a:lnTo>
                  <a:pt x="3618230" y="1651000"/>
                </a:lnTo>
                <a:lnTo>
                  <a:pt x="3876873" y="1651000"/>
                </a:lnTo>
                <a:lnTo>
                  <a:pt x="3870732" y="1638300"/>
                </a:lnTo>
                <a:close/>
              </a:path>
              <a:path w="6780530" h="5854700">
                <a:moveTo>
                  <a:pt x="3978752" y="1625600"/>
                </a:moveTo>
                <a:lnTo>
                  <a:pt x="3938981" y="1625600"/>
                </a:lnTo>
                <a:lnTo>
                  <a:pt x="3928308" y="1638300"/>
                </a:lnTo>
                <a:lnTo>
                  <a:pt x="3915198" y="1651000"/>
                </a:lnTo>
                <a:lnTo>
                  <a:pt x="3971066" y="1651000"/>
                </a:lnTo>
                <a:lnTo>
                  <a:pt x="3975042" y="1638300"/>
                </a:lnTo>
                <a:lnTo>
                  <a:pt x="3978752" y="1625600"/>
                </a:lnTo>
                <a:close/>
              </a:path>
              <a:path w="6780530" h="5854700">
                <a:moveTo>
                  <a:pt x="2042572" y="1524000"/>
                </a:moveTo>
                <a:lnTo>
                  <a:pt x="2005120" y="1524000"/>
                </a:lnTo>
                <a:lnTo>
                  <a:pt x="2001524" y="1536700"/>
                </a:lnTo>
                <a:lnTo>
                  <a:pt x="1998116" y="1536700"/>
                </a:lnTo>
                <a:lnTo>
                  <a:pt x="1993525" y="1549400"/>
                </a:lnTo>
                <a:lnTo>
                  <a:pt x="1988832" y="1562100"/>
                </a:lnTo>
                <a:lnTo>
                  <a:pt x="1984368" y="1562100"/>
                </a:lnTo>
                <a:lnTo>
                  <a:pt x="1980463" y="1574800"/>
                </a:lnTo>
                <a:lnTo>
                  <a:pt x="1976202" y="1600200"/>
                </a:lnTo>
                <a:lnTo>
                  <a:pt x="1978358" y="1612900"/>
                </a:lnTo>
                <a:lnTo>
                  <a:pt x="1986882" y="1625600"/>
                </a:lnTo>
                <a:lnTo>
                  <a:pt x="2001723" y="1638300"/>
                </a:lnTo>
                <a:lnTo>
                  <a:pt x="2077046" y="1638300"/>
                </a:lnTo>
                <a:lnTo>
                  <a:pt x="2062071" y="1625600"/>
                </a:lnTo>
                <a:lnTo>
                  <a:pt x="2045747" y="1612900"/>
                </a:lnTo>
                <a:lnTo>
                  <a:pt x="2028976" y="1612900"/>
                </a:lnTo>
                <a:lnTo>
                  <a:pt x="2012657" y="1600200"/>
                </a:lnTo>
                <a:lnTo>
                  <a:pt x="2013610" y="1600200"/>
                </a:lnTo>
                <a:lnTo>
                  <a:pt x="2013750" y="1587500"/>
                </a:lnTo>
                <a:lnTo>
                  <a:pt x="2020367" y="1574800"/>
                </a:lnTo>
                <a:lnTo>
                  <a:pt x="2025396" y="1562100"/>
                </a:lnTo>
                <a:lnTo>
                  <a:pt x="2030576" y="1549400"/>
                </a:lnTo>
                <a:lnTo>
                  <a:pt x="2035962" y="1536700"/>
                </a:lnTo>
                <a:lnTo>
                  <a:pt x="2042572" y="1524000"/>
                </a:lnTo>
                <a:close/>
              </a:path>
              <a:path w="6780530" h="5854700">
                <a:moveTo>
                  <a:pt x="3692004" y="1612900"/>
                </a:moveTo>
                <a:lnTo>
                  <a:pt x="3641894" y="1612900"/>
                </a:lnTo>
                <a:lnTo>
                  <a:pt x="3629850" y="1625600"/>
                </a:lnTo>
                <a:lnTo>
                  <a:pt x="3625634" y="1638300"/>
                </a:lnTo>
                <a:lnTo>
                  <a:pt x="3725584" y="1638300"/>
                </a:lnTo>
                <a:lnTo>
                  <a:pt x="3713973" y="1625600"/>
                </a:lnTo>
                <a:lnTo>
                  <a:pt x="3697097" y="1625600"/>
                </a:lnTo>
                <a:lnTo>
                  <a:pt x="3692004" y="1612900"/>
                </a:lnTo>
                <a:close/>
              </a:path>
              <a:path w="6780530" h="5854700">
                <a:moveTo>
                  <a:pt x="3852849" y="1625600"/>
                </a:moveTo>
                <a:lnTo>
                  <a:pt x="3737283" y="1625600"/>
                </a:lnTo>
                <a:lnTo>
                  <a:pt x="3725584" y="1638300"/>
                </a:lnTo>
                <a:lnTo>
                  <a:pt x="3858755" y="1638300"/>
                </a:lnTo>
                <a:lnTo>
                  <a:pt x="3852849" y="1625600"/>
                </a:lnTo>
                <a:close/>
              </a:path>
              <a:path w="6780530" h="5854700">
                <a:moveTo>
                  <a:pt x="3816796" y="1612900"/>
                </a:moveTo>
                <a:lnTo>
                  <a:pt x="3779797" y="1612900"/>
                </a:lnTo>
                <a:lnTo>
                  <a:pt x="3761282" y="1625600"/>
                </a:lnTo>
                <a:lnTo>
                  <a:pt x="3835196" y="1625600"/>
                </a:lnTo>
                <a:lnTo>
                  <a:pt x="3816796" y="1612900"/>
                </a:lnTo>
                <a:close/>
              </a:path>
              <a:path w="6780530" h="5854700">
                <a:moveTo>
                  <a:pt x="3985310" y="1612900"/>
                </a:moveTo>
                <a:lnTo>
                  <a:pt x="3945507" y="1612900"/>
                </a:lnTo>
                <a:lnTo>
                  <a:pt x="3942474" y="1625600"/>
                </a:lnTo>
                <a:lnTo>
                  <a:pt x="3982389" y="1625600"/>
                </a:lnTo>
                <a:lnTo>
                  <a:pt x="3985310" y="1612900"/>
                </a:lnTo>
                <a:close/>
              </a:path>
              <a:path w="6780530" h="5854700">
                <a:moveTo>
                  <a:pt x="4283227" y="1460500"/>
                </a:moveTo>
                <a:lnTo>
                  <a:pt x="4132905" y="1460500"/>
                </a:lnTo>
                <a:lnTo>
                  <a:pt x="4121081" y="1473200"/>
                </a:lnTo>
                <a:lnTo>
                  <a:pt x="4112336" y="1485900"/>
                </a:lnTo>
                <a:lnTo>
                  <a:pt x="4099772" y="1511300"/>
                </a:lnTo>
                <a:lnTo>
                  <a:pt x="4083267" y="1524000"/>
                </a:lnTo>
                <a:lnTo>
                  <a:pt x="4063106" y="1536700"/>
                </a:lnTo>
                <a:lnTo>
                  <a:pt x="4039577" y="1549400"/>
                </a:lnTo>
                <a:lnTo>
                  <a:pt x="3998417" y="1549400"/>
                </a:lnTo>
                <a:lnTo>
                  <a:pt x="3981024" y="1562100"/>
                </a:lnTo>
                <a:lnTo>
                  <a:pt x="3967172" y="1574800"/>
                </a:lnTo>
                <a:lnTo>
                  <a:pt x="3956887" y="1587500"/>
                </a:lnTo>
                <a:lnTo>
                  <a:pt x="3950195" y="1600200"/>
                </a:lnTo>
                <a:lnTo>
                  <a:pt x="3948080" y="1612900"/>
                </a:lnTo>
                <a:lnTo>
                  <a:pt x="3987279" y="1612900"/>
                </a:lnTo>
                <a:lnTo>
                  <a:pt x="3989857" y="1600200"/>
                </a:lnTo>
                <a:lnTo>
                  <a:pt x="4004216" y="1600200"/>
                </a:lnTo>
                <a:lnTo>
                  <a:pt x="4018968" y="1587500"/>
                </a:lnTo>
                <a:lnTo>
                  <a:pt x="4033973" y="1587500"/>
                </a:lnTo>
                <a:lnTo>
                  <a:pt x="4055884" y="1574800"/>
                </a:lnTo>
                <a:lnTo>
                  <a:pt x="4069537" y="1574800"/>
                </a:lnTo>
                <a:lnTo>
                  <a:pt x="4088889" y="1562100"/>
                </a:lnTo>
                <a:lnTo>
                  <a:pt x="4106056" y="1562100"/>
                </a:lnTo>
                <a:lnTo>
                  <a:pt x="4120993" y="1549400"/>
                </a:lnTo>
                <a:lnTo>
                  <a:pt x="4133659" y="1524000"/>
                </a:lnTo>
                <a:lnTo>
                  <a:pt x="4138752" y="1524000"/>
                </a:lnTo>
                <a:lnTo>
                  <a:pt x="4140860" y="1511300"/>
                </a:lnTo>
                <a:lnTo>
                  <a:pt x="4149043" y="1498600"/>
                </a:lnTo>
                <a:lnTo>
                  <a:pt x="4159405" y="1498600"/>
                </a:lnTo>
                <a:lnTo>
                  <a:pt x="4171753" y="1485900"/>
                </a:lnTo>
                <a:lnTo>
                  <a:pt x="4232702" y="1485900"/>
                </a:lnTo>
                <a:lnTo>
                  <a:pt x="4248188" y="1473200"/>
                </a:lnTo>
                <a:lnTo>
                  <a:pt x="4274689" y="1473200"/>
                </a:lnTo>
                <a:lnTo>
                  <a:pt x="4283227" y="1460500"/>
                </a:lnTo>
                <a:close/>
              </a:path>
              <a:path w="6780530" h="5854700">
                <a:moveTo>
                  <a:pt x="4956175" y="1600200"/>
                </a:moveTo>
                <a:lnTo>
                  <a:pt x="4848110" y="1600200"/>
                </a:lnTo>
                <a:lnTo>
                  <a:pt x="4858215" y="1612900"/>
                </a:lnTo>
                <a:lnTo>
                  <a:pt x="4956538" y="1612900"/>
                </a:lnTo>
                <a:lnTo>
                  <a:pt x="4956175" y="1600200"/>
                </a:lnTo>
                <a:close/>
              </a:path>
              <a:path w="6780530" h="5854700">
                <a:moveTo>
                  <a:pt x="4950815" y="1587500"/>
                </a:moveTo>
                <a:lnTo>
                  <a:pt x="4827806" y="1587500"/>
                </a:lnTo>
                <a:lnTo>
                  <a:pt x="4838261" y="1600200"/>
                </a:lnTo>
                <a:lnTo>
                  <a:pt x="4955641" y="1600200"/>
                </a:lnTo>
                <a:lnTo>
                  <a:pt x="4950815" y="1587500"/>
                </a:lnTo>
                <a:close/>
              </a:path>
              <a:path w="6780530" h="5854700">
                <a:moveTo>
                  <a:pt x="4885255" y="1574800"/>
                </a:moveTo>
                <a:lnTo>
                  <a:pt x="4784486" y="1574800"/>
                </a:lnTo>
                <a:lnTo>
                  <a:pt x="4793508" y="1587500"/>
                </a:lnTo>
                <a:lnTo>
                  <a:pt x="4899296" y="1587500"/>
                </a:lnTo>
                <a:lnTo>
                  <a:pt x="4885255" y="1574800"/>
                </a:lnTo>
                <a:close/>
              </a:path>
              <a:path w="6780530" h="5854700">
                <a:moveTo>
                  <a:pt x="4833522" y="1549400"/>
                </a:moveTo>
                <a:lnTo>
                  <a:pt x="4767681" y="1549400"/>
                </a:lnTo>
                <a:lnTo>
                  <a:pt x="4771148" y="1562100"/>
                </a:lnTo>
                <a:lnTo>
                  <a:pt x="4777031" y="1574800"/>
                </a:lnTo>
                <a:lnTo>
                  <a:pt x="4872018" y="1574800"/>
                </a:lnTo>
                <a:lnTo>
                  <a:pt x="4859591" y="1562100"/>
                </a:lnTo>
                <a:lnTo>
                  <a:pt x="4842651" y="1562100"/>
                </a:lnTo>
                <a:lnTo>
                  <a:pt x="4833522" y="1549400"/>
                </a:lnTo>
                <a:close/>
              </a:path>
              <a:path w="6780530" h="5854700">
                <a:moveTo>
                  <a:pt x="4807024" y="1536700"/>
                </a:moveTo>
                <a:lnTo>
                  <a:pt x="4762792" y="1536700"/>
                </a:lnTo>
                <a:lnTo>
                  <a:pt x="4764963" y="1549400"/>
                </a:lnTo>
                <a:lnTo>
                  <a:pt x="4811636" y="1549400"/>
                </a:lnTo>
                <a:lnTo>
                  <a:pt x="4807024" y="1536700"/>
                </a:lnTo>
                <a:close/>
              </a:path>
              <a:path w="6780530" h="5854700">
                <a:moveTo>
                  <a:pt x="3454541" y="1473200"/>
                </a:moveTo>
                <a:lnTo>
                  <a:pt x="3340443" y="1473200"/>
                </a:lnTo>
                <a:lnTo>
                  <a:pt x="3351212" y="1485900"/>
                </a:lnTo>
                <a:lnTo>
                  <a:pt x="3370320" y="1498600"/>
                </a:lnTo>
                <a:lnTo>
                  <a:pt x="3390379" y="1498600"/>
                </a:lnTo>
                <a:lnTo>
                  <a:pt x="3411266" y="1511300"/>
                </a:lnTo>
                <a:lnTo>
                  <a:pt x="3510780" y="1511300"/>
                </a:lnTo>
                <a:lnTo>
                  <a:pt x="3516977" y="1524000"/>
                </a:lnTo>
                <a:lnTo>
                  <a:pt x="3533254" y="1524000"/>
                </a:lnTo>
                <a:lnTo>
                  <a:pt x="3530676" y="1536700"/>
                </a:lnTo>
                <a:lnTo>
                  <a:pt x="3563620" y="1536700"/>
                </a:lnTo>
                <a:lnTo>
                  <a:pt x="3563156" y="1511300"/>
                </a:lnTo>
                <a:lnTo>
                  <a:pt x="3555588" y="1498600"/>
                </a:lnTo>
                <a:lnTo>
                  <a:pt x="3541422" y="1485900"/>
                </a:lnTo>
                <a:lnTo>
                  <a:pt x="3472621" y="1485900"/>
                </a:lnTo>
                <a:lnTo>
                  <a:pt x="3454541" y="1473200"/>
                </a:lnTo>
                <a:close/>
              </a:path>
              <a:path w="6780530" h="5854700">
                <a:moveTo>
                  <a:pt x="4739038" y="1282700"/>
                </a:moveTo>
                <a:lnTo>
                  <a:pt x="4702211" y="1282700"/>
                </a:lnTo>
                <a:lnTo>
                  <a:pt x="4704733" y="1295400"/>
                </a:lnTo>
                <a:lnTo>
                  <a:pt x="4705464" y="1308100"/>
                </a:lnTo>
                <a:lnTo>
                  <a:pt x="4705481" y="1333500"/>
                </a:lnTo>
                <a:lnTo>
                  <a:pt x="4704994" y="1346200"/>
                </a:lnTo>
                <a:lnTo>
                  <a:pt x="4708918" y="1397000"/>
                </a:lnTo>
                <a:lnTo>
                  <a:pt x="4727473" y="1447800"/>
                </a:lnTo>
                <a:lnTo>
                  <a:pt x="4735668" y="1460500"/>
                </a:lnTo>
                <a:lnTo>
                  <a:pt x="4742551" y="1473200"/>
                </a:lnTo>
                <a:lnTo>
                  <a:pt x="4748315" y="1485900"/>
                </a:lnTo>
                <a:lnTo>
                  <a:pt x="4753152" y="1498600"/>
                </a:lnTo>
                <a:lnTo>
                  <a:pt x="4757820" y="1524000"/>
                </a:lnTo>
                <a:lnTo>
                  <a:pt x="4760217" y="1536700"/>
                </a:lnTo>
                <a:lnTo>
                  <a:pt x="4803419" y="1536700"/>
                </a:lnTo>
                <a:lnTo>
                  <a:pt x="4790097" y="1498600"/>
                </a:lnTo>
                <a:lnTo>
                  <a:pt x="4776606" y="1473200"/>
                </a:lnTo>
                <a:lnTo>
                  <a:pt x="4763053" y="1435100"/>
                </a:lnTo>
                <a:lnTo>
                  <a:pt x="4749546" y="1409700"/>
                </a:lnTo>
                <a:lnTo>
                  <a:pt x="4745894" y="1397000"/>
                </a:lnTo>
                <a:lnTo>
                  <a:pt x="4743364" y="1384300"/>
                </a:lnTo>
                <a:lnTo>
                  <a:pt x="4741905" y="1384300"/>
                </a:lnTo>
                <a:lnTo>
                  <a:pt x="4741468" y="1371600"/>
                </a:lnTo>
                <a:lnTo>
                  <a:pt x="4741614" y="1346200"/>
                </a:lnTo>
                <a:lnTo>
                  <a:pt x="4741830" y="1333500"/>
                </a:lnTo>
                <a:lnTo>
                  <a:pt x="4741933" y="1320800"/>
                </a:lnTo>
                <a:lnTo>
                  <a:pt x="4741735" y="1308100"/>
                </a:lnTo>
                <a:lnTo>
                  <a:pt x="4741312" y="1295400"/>
                </a:lnTo>
                <a:lnTo>
                  <a:pt x="4740392" y="1295400"/>
                </a:lnTo>
                <a:lnTo>
                  <a:pt x="4739038" y="1282700"/>
                </a:lnTo>
                <a:close/>
              </a:path>
              <a:path w="6780530" h="5854700">
                <a:moveTo>
                  <a:pt x="2107285" y="1371600"/>
                </a:moveTo>
                <a:lnTo>
                  <a:pt x="2073481" y="1371600"/>
                </a:lnTo>
                <a:lnTo>
                  <a:pt x="2072523" y="1384300"/>
                </a:lnTo>
                <a:lnTo>
                  <a:pt x="2071827" y="1397000"/>
                </a:lnTo>
                <a:lnTo>
                  <a:pt x="2070849" y="1409700"/>
                </a:lnTo>
                <a:lnTo>
                  <a:pt x="2070047" y="1422400"/>
                </a:lnTo>
                <a:lnTo>
                  <a:pt x="2069385" y="1435100"/>
                </a:lnTo>
                <a:lnTo>
                  <a:pt x="2068487" y="1460500"/>
                </a:lnTo>
                <a:lnTo>
                  <a:pt x="2057628" y="1460500"/>
                </a:lnTo>
                <a:lnTo>
                  <a:pt x="2053551" y="1473200"/>
                </a:lnTo>
                <a:lnTo>
                  <a:pt x="1899691" y="1473200"/>
                </a:lnTo>
                <a:lnTo>
                  <a:pt x="1908739" y="1485900"/>
                </a:lnTo>
                <a:lnTo>
                  <a:pt x="1967784" y="1485900"/>
                </a:lnTo>
                <a:lnTo>
                  <a:pt x="1983651" y="1498600"/>
                </a:lnTo>
                <a:lnTo>
                  <a:pt x="1997736" y="1498600"/>
                </a:lnTo>
                <a:lnTo>
                  <a:pt x="2010486" y="1511300"/>
                </a:lnTo>
                <a:lnTo>
                  <a:pt x="2008306" y="1524000"/>
                </a:lnTo>
                <a:lnTo>
                  <a:pt x="2050268" y="1524000"/>
                </a:lnTo>
                <a:lnTo>
                  <a:pt x="2059165" y="1511300"/>
                </a:lnTo>
                <a:lnTo>
                  <a:pt x="2069376" y="1498600"/>
                </a:lnTo>
                <a:lnTo>
                  <a:pt x="2078011" y="1485900"/>
                </a:lnTo>
                <a:lnTo>
                  <a:pt x="2085081" y="1473200"/>
                </a:lnTo>
                <a:lnTo>
                  <a:pt x="2097633" y="1460500"/>
                </a:lnTo>
                <a:lnTo>
                  <a:pt x="2101100" y="1447800"/>
                </a:lnTo>
                <a:lnTo>
                  <a:pt x="2102383" y="1435100"/>
                </a:lnTo>
                <a:lnTo>
                  <a:pt x="2103527" y="1422400"/>
                </a:lnTo>
                <a:lnTo>
                  <a:pt x="2104486" y="1409700"/>
                </a:lnTo>
                <a:lnTo>
                  <a:pt x="2105381" y="1397000"/>
                </a:lnTo>
                <a:lnTo>
                  <a:pt x="2106599" y="1384300"/>
                </a:lnTo>
                <a:lnTo>
                  <a:pt x="2107285" y="1371600"/>
                </a:lnTo>
                <a:close/>
              </a:path>
              <a:path w="6780530" h="5854700">
                <a:moveTo>
                  <a:pt x="1617802" y="1498600"/>
                </a:moveTo>
                <a:lnTo>
                  <a:pt x="1498727" y="1498600"/>
                </a:lnTo>
                <a:lnTo>
                  <a:pt x="1484490" y="1511300"/>
                </a:lnTo>
                <a:lnTo>
                  <a:pt x="1611896" y="1511300"/>
                </a:lnTo>
                <a:lnTo>
                  <a:pt x="1617802" y="1498600"/>
                </a:lnTo>
                <a:close/>
              </a:path>
              <a:path w="6780530" h="5854700">
                <a:moveTo>
                  <a:pt x="1705001" y="1358900"/>
                </a:moveTo>
                <a:lnTo>
                  <a:pt x="1656160" y="1358900"/>
                </a:lnTo>
                <a:lnTo>
                  <a:pt x="1649450" y="1371600"/>
                </a:lnTo>
                <a:lnTo>
                  <a:pt x="1637268" y="1384300"/>
                </a:lnTo>
                <a:lnTo>
                  <a:pt x="1628090" y="1397000"/>
                </a:lnTo>
                <a:lnTo>
                  <a:pt x="1622020" y="1422400"/>
                </a:lnTo>
                <a:lnTo>
                  <a:pt x="1619161" y="1435100"/>
                </a:lnTo>
                <a:lnTo>
                  <a:pt x="1619021" y="1435100"/>
                </a:lnTo>
                <a:lnTo>
                  <a:pt x="1618894" y="1447800"/>
                </a:lnTo>
                <a:lnTo>
                  <a:pt x="1616893" y="1460500"/>
                </a:lnTo>
                <a:lnTo>
                  <a:pt x="1611469" y="1460500"/>
                </a:lnTo>
                <a:lnTo>
                  <a:pt x="1602862" y="1473200"/>
                </a:lnTo>
                <a:lnTo>
                  <a:pt x="1591310" y="1485900"/>
                </a:lnTo>
                <a:lnTo>
                  <a:pt x="1557745" y="1485900"/>
                </a:lnTo>
                <a:lnTo>
                  <a:pt x="1540844" y="1498600"/>
                </a:lnTo>
                <a:lnTo>
                  <a:pt x="1635566" y="1498600"/>
                </a:lnTo>
                <a:lnTo>
                  <a:pt x="1644664" y="1485900"/>
                </a:lnTo>
                <a:lnTo>
                  <a:pt x="1650554" y="1473200"/>
                </a:lnTo>
                <a:lnTo>
                  <a:pt x="1653120" y="1460500"/>
                </a:lnTo>
                <a:lnTo>
                  <a:pt x="1653400" y="1447800"/>
                </a:lnTo>
                <a:lnTo>
                  <a:pt x="1653527" y="1447800"/>
                </a:lnTo>
                <a:lnTo>
                  <a:pt x="1655846" y="1435100"/>
                </a:lnTo>
                <a:lnTo>
                  <a:pt x="1660691" y="1409700"/>
                </a:lnTo>
                <a:lnTo>
                  <a:pt x="1668120" y="1397000"/>
                </a:lnTo>
                <a:lnTo>
                  <a:pt x="1678190" y="1384300"/>
                </a:lnTo>
                <a:lnTo>
                  <a:pt x="1686575" y="1371600"/>
                </a:lnTo>
                <a:lnTo>
                  <a:pt x="1695450" y="1371600"/>
                </a:lnTo>
                <a:lnTo>
                  <a:pt x="1705001" y="1358900"/>
                </a:lnTo>
                <a:close/>
              </a:path>
              <a:path w="6780530" h="5854700">
                <a:moveTo>
                  <a:pt x="1787080" y="1435100"/>
                </a:moveTo>
                <a:lnTo>
                  <a:pt x="1752777" y="1435100"/>
                </a:lnTo>
                <a:lnTo>
                  <a:pt x="1755279" y="1447800"/>
                </a:lnTo>
                <a:lnTo>
                  <a:pt x="1758200" y="1460500"/>
                </a:lnTo>
                <a:lnTo>
                  <a:pt x="1769538" y="1473200"/>
                </a:lnTo>
                <a:lnTo>
                  <a:pt x="1785561" y="1485900"/>
                </a:lnTo>
                <a:lnTo>
                  <a:pt x="1804972" y="1498600"/>
                </a:lnTo>
                <a:lnTo>
                  <a:pt x="1826475" y="1498600"/>
                </a:lnTo>
                <a:lnTo>
                  <a:pt x="1834207" y="1485900"/>
                </a:lnTo>
                <a:lnTo>
                  <a:pt x="1856092" y="1485900"/>
                </a:lnTo>
                <a:lnTo>
                  <a:pt x="1866830" y="1473200"/>
                </a:lnTo>
                <a:lnTo>
                  <a:pt x="2011502" y="1473200"/>
                </a:lnTo>
                <a:lnTo>
                  <a:pt x="1994539" y="1460500"/>
                </a:lnTo>
                <a:lnTo>
                  <a:pt x="1793376" y="1460500"/>
                </a:lnTo>
                <a:lnTo>
                  <a:pt x="1788363" y="1447800"/>
                </a:lnTo>
                <a:lnTo>
                  <a:pt x="1787080" y="1435100"/>
                </a:lnTo>
                <a:close/>
              </a:path>
              <a:path w="6780530" h="5854700">
                <a:moveTo>
                  <a:pt x="349935" y="1409700"/>
                </a:moveTo>
                <a:lnTo>
                  <a:pt x="306006" y="1409700"/>
                </a:lnTo>
                <a:lnTo>
                  <a:pt x="313550" y="1422400"/>
                </a:lnTo>
                <a:lnTo>
                  <a:pt x="317779" y="1422400"/>
                </a:lnTo>
                <a:lnTo>
                  <a:pt x="318465" y="1435100"/>
                </a:lnTo>
                <a:lnTo>
                  <a:pt x="315379" y="1447800"/>
                </a:lnTo>
                <a:lnTo>
                  <a:pt x="311238" y="1460500"/>
                </a:lnTo>
                <a:lnTo>
                  <a:pt x="257175" y="1460500"/>
                </a:lnTo>
                <a:lnTo>
                  <a:pt x="265538" y="1473200"/>
                </a:lnTo>
                <a:lnTo>
                  <a:pt x="274935" y="1473200"/>
                </a:lnTo>
                <a:lnTo>
                  <a:pt x="285199" y="1485900"/>
                </a:lnTo>
                <a:lnTo>
                  <a:pt x="327267" y="1485900"/>
                </a:lnTo>
                <a:lnTo>
                  <a:pt x="347065" y="1447800"/>
                </a:lnTo>
                <a:lnTo>
                  <a:pt x="350977" y="1422400"/>
                </a:lnTo>
                <a:lnTo>
                  <a:pt x="349935" y="1409700"/>
                </a:lnTo>
                <a:close/>
              </a:path>
              <a:path w="6780530" h="5854700">
                <a:moveTo>
                  <a:pt x="3506011" y="1473200"/>
                </a:moveTo>
                <a:lnTo>
                  <a:pt x="3498405" y="1485900"/>
                </a:lnTo>
                <a:lnTo>
                  <a:pt x="3513604" y="1485900"/>
                </a:lnTo>
                <a:lnTo>
                  <a:pt x="3506011" y="1473200"/>
                </a:lnTo>
                <a:close/>
              </a:path>
              <a:path w="6780530" h="5854700">
                <a:moveTo>
                  <a:pt x="3386183" y="1460500"/>
                </a:moveTo>
                <a:lnTo>
                  <a:pt x="3286232" y="1460500"/>
                </a:lnTo>
                <a:lnTo>
                  <a:pt x="3305505" y="1473200"/>
                </a:lnTo>
                <a:lnTo>
                  <a:pt x="3402211" y="1473200"/>
                </a:lnTo>
                <a:lnTo>
                  <a:pt x="3386183" y="1460500"/>
                </a:lnTo>
                <a:close/>
              </a:path>
              <a:path w="6780530" h="5854700">
                <a:moveTo>
                  <a:pt x="296087" y="1447800"/>
                </a:moveTo>
                <a:lnTo>
                  <a:pt x="247616" y="1447800"/>
                </a:lnTo>
                <a:lnTo>
                  <a:pt x="252602" y="1460500"/>
                </a:lnTo>
                <a:lnTo>
                  <a:pt x="303149" y="1460500"/>
                </a:lnTo>
                <a:lnTo>
                  <a:pt x="296087" y="1447800"/>
                </a:lnTo>
                <a:close/>
              </a:path>
              <a:path w="6780530" h="5854700">
                <a:moveTo>
                  <a:pt x="1976416" y="1447800"/>
                </a:moveTo>
                <a:lnTo>
                  <a:pt x="1835988" y="1447800"/>
                </a:lnTo>
                <a:lnTo>
                  <a:pt x="1829930" y="1460500"/>
                </a:lnTo>
                <a:lnTo>
                  <a:pt x="1994539" y="1460500"/>
                </a:lnTo>
                <a:lnTo>
                  <a:pt x="1976416" y="1447800"/>
                </a:lnTo>
                <a:close/>
              </a:path>
              <a:path w="6780530" h="5854700">
                <a:moveTo>
                  <a:pt x="3339091" y="1435100"/>
                </a:moveTo>
                <a:lnTo>
                  <a:pt x="3237572" y="1435100"/>
                </a:lnTo>
                <a:lnTo>
                  <a:pt x="3252330" y="1447800"/>
                </a:lnTo>
                <a:lnTo>
                  <a:pt x="3268529" y="1460500"/>
                </a:lnTo>
                <a:lnTo>
                  <a:pt x="3370691" y="1460500"/>
                </a:lnTo>
                <a:lnTo>
                  <a:pt x="3355771" y="1447800"/>
                </a:lnTo>
                <a:lnTo>
                  <a:pt x="3347592" y="1447800"/>
                </a:lnTo>
                <a:lnTo>
                  <a:pt x="3339091" y="1435100"/>
                </a:lnTo>
                <a:close/>
              </a:path>
              <a:path w="6780530" h="5854700">
                <a:moveTo>
                  <a:pt x="4707229" y="1231900"/>
                </a:moveTo>
                <a:lnTo>
                  <a:pt x="4601585" y="1231900"/>
                </a:lnTo>
                <a:lnTo>
                  <a:pt x="4573224" y="1244600"/>
                </a:lnTo>
                <a:lnTo>
                  <a:pt x="4559084" y="1257300"/>
                </a:lnTo>
                <a:lnTo>
                  <a:pt x="4498195" y="1282700"/>
                </a:lnTo>
                <a:lnTo>
                  <a:pt x="4439602" y="1308100"/>
                </a:lnTo>
                <a:lnTo>
                  <a:pt x="4411056" y="1333500"/>
                </a:lnTo>
                <a:lnTo>
                  <a:pt x="4386681" y="1358900"/>
                </a:lnTo>
                <a:lnTo>
                  <a:pt x="4382107" y="1358900"/>
                </a:lnTo>
                <a:lnTo>
                  <a:pt x="4377388" y="1371600"/>
                </a:lnTo>
                <a:lnTo>
                  <a:pt x="4299057" y="1371600"/>
                </a:lnTo>
                <a:lnTo>
                  <a:pt x="4290714" y="1384300"/>
                </a:lnTo>
                <a:lnTo>
                  <a:pt x="4284929" y="1397000"/>
                </a:lnTo>
                <a:lnTo>
                  <a:pt x="4283100" y="1397000"/>
                </a:lnTo>
                <a:lnTo>
                  <a:pt x="4282490" y="1409700"/>
                </a:lnTo>
                <a:lnTo>
                  <a:pt x="4278280" y="1422400"/>
                </a:lnTo>
                <a:lnTo>
                  <a:pt x="4271151" y="1422400"/>
                </a:lnTo>
                <a:lnTo>
                  <a:pt x="4261386" y="1435100"/>
                </a:lnTo>
                <a:lnTo>
                  <a:pt x="4249267" y="1435100"/>
                </a:lnTo>
                <a:lnTo>
                  <a:pt x="4237561" y="1447800"/>
                </a:lnTo>
                <a:lnTo>
                  <a:pt x="4164228" y="1447800"/>
                </a:lnTo>
                <a:lnTo>
                  <a:pt x="4147417" y="1460500"/>
                </a:lnTo>
                <a:lnTo>
                  <a:pt x="4297152" y="1460500"/>
                </a:lnTo>
                <a:lnTo>
                  <a:pt x="4308246" y="1447800"/>
                </a:lnTo>
                <a:lnTo>
                  <a:pt x="4316206" y="1435100"/>
                </a:lnTo>
                <a:lnTo>
                  <a:pt x="4320730" y="1422400"/>
                </a:lnTo>
                <a:lnTo>
                  <a:pt x="4321073" y="1409700"/>
                </a:lnTo>
                <a:lnTo>
                  <a:pt x="4387755" y="1409700"/>
                </a:lnTo>
                <a:lnTo>
                  <a:pt x="4427129" y="1371600"/>
                </a:lnTo>
                <a:lnTo>
                  <a:pt x="4459697" y="1346200"/>
                </a:lnTo>
                <a:lnTo>
                  <a:pt x="4495717" y="1320800"/>
                </a:lnTo>
                <a:lnTo>
                  <a:pt x="4534560" y="1295400"/>
                </a:lnTo>
                <a:lnTo>
                  <a:pt x="4598811" y="1270000"/>
                </a:lnTo>
                <a:lnTo>
                  <a:pt x="4631124" y="1270000"/>
                </a:lnTo>
                <a:lnTo>
                  <a:pt x="4665586" y="1257300"/>
                </a:lnTo>
                <a:lnTo>
                  <a:pt x="4667973" y="1257300"/>
                </a:lnTo>
                <a:lnTo>
                  <a:pt x="4670958" y="1244600"/>
                </a:lnTo>
                <a:lnTo>
                  <a:pt x="4711979" y="1244600"/>
                </a:lnTo>
                <a:lnTo>
                  <a:pt x="4707229" y="1231900"/>
                </a:lnTo>
                <a:close/>
              </a:path>
              <a:path w="6780530" h="5854700">
                <a:moveTo>
                  <a:pt x="191734" y="1371600"/>
                </a:moveTo>
                <a:lnTo>
                  <a:pt x="132867" y="1371600"/>
                </a:lnTo>
                <a:lnTo>
                  <a:pt x="184929" y="1409700"/>
                </a:lnTo>
                <a:lnTo>
                  <a:pt x="210903" y="1422400"/>
                </a:lnTo>
                <a:lnTo>
                  <a:pt x="236791" y="1447800"/>
                </a:lnTo>
                <a:lnTo>
                  <a:pt x="285292" y="1447800"/>
                </a:lnTo>
                <a:lnTo>
                  <a:pt x="280466" y="1435100"/>
                </a:lnTo>
                <a:lnTo>
                  <a:pt x="264432" y="1422400"/>
                </a:lnTo>
                <a:lnTo>
                  <a:pt x="247345" y="1409700"/>
                </a:lnTo>
                <a:lnTo>
                  <a:pt x="229124" y="1397000"/>
                </a:lnTo>
                <a:lnTo>
                  <a:pt x="209689" y="1384300"/>
                </a:lnTo>
                <a:lnTo>
                  <a:pt x="191734" y="1371600"/>
                </a:lnTo>
                <a:close/>
              </a:path>
              <a:path w="6780530" h="5854700">
                <a:moveTo>
                  <a:pt x="1886843" y="1435100"/>
                </a:moveTo>
                <a:lnTo>
                  <a:pt x="1871603" y="1435100"/>
                </a:lnTo>
                <a:lnTo>
                  <a:pt x="1856809" y="1447800"/>
                </a:lnTo>
                <a:lnTo>
                  <a:pt x="1902548" y="1447800"/>
                </a:lnTo>
                <a:lnTo>
                  <a:pt x="1886843" y="1435100"/>
                </a:lnTo>
                <a:close/>
              </a:path>
              <a:path w="6780530" h="5854700">
                <a:moveTo>
                  <a:pt x="1754426" y="1155700"/>
                </a:moveTo>
                <a:lnTo>
                  <a:pt x="1707121" y="1155700"/>
                </a:lnTo>
                <a:lnTo>
                  <a:pt x="1717243" y="1168400"/>
                </a:lnTo>
                <a:lnTo>
                  <a:pt x="1721053" y="1168400"/>
                </a:lnTo>
                <a:lnTo>
                  <a:pt x="1728381" y="1181100"/>
                </a:lnTo>
                <a:lnTo>
                  <a:pt x="1726145" y="1181100"/>
                </a:lnTo>
                <a:lnTo>
                  <a:pt x="1719008" y="1193800"/>
                </a:lnTo>
                <a:lnTo>
                  <a:pt x="1708823" y="1193800"/>
                </a:lnTo>
                <a:lnTo>
                  <a:pt x="1695305" y="1206500"/>
                </a:lnTo>
                <a:lnTo>
                  <a:pt x="1686264" y="1219200"/>
                </a:lnTo>
                <a:lnTo>
                  <a:pt x="1681591" y="1231900"/>
                </a:lnTo>
                <a:lnTo>
                  <a:pt x="1681175" y="1257300"/>
                </a:lnTo>
                <a:lnTo>
                  <a:pt x="1682706" y="1270000"/>
                </a:lnTo>
                <a:lnTo>
                  <a:pt x="1684853" y="1270000"/>
                </a:lnTo>
                <a:lnTo>
                  <a:pt x="1689798" y="1295400"/>
                </a:lnTo>
                <a:lnTo>
                  <a:pt x="1691157" y="1308100"/>
                </a:lnTo>
                <a:lnTo>
                  <a:pt x="1693341" y="1308100"/>
                </a:lnTo>
                <a:lnTo>
                  <a:pt x="1695577" y="1320800"/>
                </a:lnTo>
                <a:lnTo>
                  <a:pt x="1686161" y="1333500"/>
                </a:lnTo>
                <a:lnTo>
                  <a:pt x="1681584" y="1333500"/>
                </a:lnTo>
                <a:lnTo>
                  <a:pt x="1663074" y="1358900"/>
                </a:lnTo>
                <a:lnTo>
                  <a:pt x="1715414" y="1358900"/>
                </a:lnTo>
                <a:lnTo>
                  <a:pt x="1728382" y="1371600"/>
                </a:lnTo>
                <a:lnTo>
                  <a:pt x="1738322" y="1384300"/>
                </a:lnTo>
                <a:lnTo>
                  <a:pt x="1745332" y="1397000"/>
                </a:lnTo>
                <a:lnTo>
                  <a:pt x="1749513" y="1409700"/>
                </a:lnTo>
                <a:lnTo>
                  <a:pt x="1750440" y="1422400"/>
                </a:lnTo>
                <a:lnTo>
                  <a:pt x="1751844" y="1435100"/>
                </a:lnTo>
                <a:lnTo>
                  <a:pt x="1786458" y="1435100"/>
                </a:lnTo>
                <a:lnTo>
                  <a:pt x="1783056" y="1409700"/>
                </a:lnTo>
                <a:lnTo>
                  <a:pt x="1775999" y="1384300"/>
                </a:lnTo>
                <a:lnTo>
                  <a:pt x="1765580" y="1358900"/>
                </a:lnTo>
                <a:lnTo>
                  <a:pt x="1752092" y="1346200"/>
                </a:lnTo>
                <a:lnTo>
                  <a:pt x="1742108" y="1333500"/>
                </a:lnTo>
                <a:lnTo>
                  <a:pt x="1737213" y="1320800"/>
                </a:lnTo>
                <a:lnTo>
                  <a:pt x="1732534" y="1320800"/>
                </a:lnTo>
                <a:lnTo>
                  <a:pt x="1724800" y="1308100"/>
                </a:lnTo>
                <a:lnTo>
                  <a:pt x="1718964" y="1282700"/>
                </a:lnTo>
                <a:lnTo>
                  <a:pt x="1715242" y="1270000"/>
                </a:lnTo>
                <a:lnTo>
                  <a:pt x="1713852" y="1257300"/>
                </a:lnTo>
                <a:lnTo>
                  <a:pt x="1714612" y="1244600"/>
                </a:lnTo>
                <a:lnTo>
                  <a:pt x="1717740" y="1231900"/>
                </a:lnTo>
                <a:lnTo>
                  <a:pt x="1724051" y="1231900"/>
                </a:lnTo>
                <a:lnTo>
                  <a:pt x="1734362" y="1219200"/>
                </a:lnTo>
                <a:lnTo>
                  <a:pt x="1738439" y="1219200"/>
                </a:lnTo>
                <a:lnTo>
                  <a:pt x="1752085" y="1206500"/>
                </a:lnTo>
                <a:lnTo>
                  <a:pt x="1759842" y="1193800"/>
                </a:lnTo>
                <a:lnTo>
                  <a:pt x="1761603" y="1181100"/>
                </a:lnTo>
                <a:lnTo>
                  <a:pt x="1757260" y="1168400"/>
                </a:lnTo>
                <a:lnTo>
                  <a:pt x="1754426" y="1155700"/>
                </a:lnTo>
                <a:close/>
              </a:path>
              <a:path w="6780530" h="5854700">
                <a:moveTo>
                  <a:pt x="3208957" y="1320800"/>
                </a:moveTo>
                <a:lnTo>
                  <a:pt x="3172715" y="1320800"/>
                </a:lnTo>
                <a:lnTo>
                  <a:pt x="3176174" y="1333500"/>
                </a:lnTo>
                <a:lnTo>
                  <a:pt x="3178949" y="1333500"/>
                </a:lnTo>
                <a:lnTo>
                  <a:pt x="3185994" y="1358900"/>
                </a:lnTo>
                <a:lnTo>
                  <a:pt x="3194489" y="1371600"/>
                </a:lnTo>
                <a:lnTo>
                  <a:pt x="3204283" y="1397000"/>
                </a:lnTo>
                <a:lnTo>
                  <a:pt x="3215220" y="1409700"/>
                </a:lnTo>
                <a:lnTo>
                  <a:pt x="3220370" y="1409700"/>
                </a:lnTo>
                <a:lnTo>
                  <a:pt x="3225815" y="1422400"/>
                </a:lnTo>
                <a:lnTo>
                  <a:pt x="3231551" y="1435100"/>
                </a:lnTo>
                <a:lnTo>
                  <a:pt x="3300272" y="1435100"/>
                </a:lnTo>
                <a:lnTo>
                  <a:pt x="3281726" y="1422400"/>
                </a:lnTo>
                <a:lnTo>
                  <a:pt x="3265267" y="1409700"/>
                </a:lnTo>
                <a:lnTo>
                  <a:pt x="3251022" y="1397000"/>
                </a:lnTo>
                <a:lnTo>
                  <a:pt x="3243847" y="1384300"/>
                </a:lnTo>
                <a:lnTo>
                  <a:pt x="3237131" y="1384300"/>
                </a:lnTo>
                <a:lnTo>
                  <a:pt x="3230773" y="1371600"/>
                </a:lnTo>
                <a:lnTo>
                  <a:pt x="3224669" y="1358900"/>
                </a:lnTo>
                <a:lnTo>
                  <a:pt x="3219160" y="1346200"/>
                </a:lnTo>
                <a:lnTo>
                  <a:pt x="3213963" y="1333500"/>
                </a:lnTo>
                <a:lnTo>
                  <a:pt x="3208957" y="1320800"/>
                </a:lnTo>
                <a:close/>
              </a:path>
              <a:path w="6780530" h="5854700">
                <a:moveTo>
                  <a:pt x="4387755" y="1409700"/>
                </a:moveTo>
                <a:lnTo>
                  <a:pt x="4346816" y="1409700"/>
                </a:lnTo>
                <a:lnTo>
                  <a:pt x="4362056" y="1422400"/>
                </a:lnTo>
                <a:lnTo>
                  <a:pt x="4375631" y="1422400"/>
                </a:lnTo>
                <a:lnTo>
                  <a:pt x="4387755" y="1409700"/>
                </a:lnTo>
                <a:close/>
              </a:path>
              <a:path w="6780530" h="5854700">
                <a:moveTo>
                  <a:pt x="333921" y="1384300"/>
                </a:moveTo>
                <a:lnTo>
                  <a:pt x="270978" y="1384300"/>
                </a:lnTo>
                <a:lnTo>
                  <a:pt x="279576" y="1397000"/>
                </a:lnTo>
                <a:lnTo>
                  <a:pt x="293916" y="1397000"/>
                </a:lnTo>
                <a:lnTo>
                  <a:pt x="300367" y="1409700"/>
                </a:lnTo>
                <a:lnTo>
                  <a:pt x="346625" y="1409700"/>
                </a:lnTo>
                <a:lnTo>
                  <a:pt x="341227" y="1397000"/>
                </a:lnTo>
                <a:lnTo>
                  <a:pt x="333921" y="1384300"/>
                </a:lnTo>
                <a:close/>
              </a:path>
              <a:path w="6780530" h="5854700">
                <a:moveTo>
                  <a:pt x="276820" y="1308100"/>
                </a:moveTo>
                <a:lnTo>
                  <a:pt x="242977" y="1308100"/>
                </a:lnTo>
                <a:lnTo>
                  <a:pt x="240182" y="1320800"/>
                </a:lnTo>
                <a:lnTo>
                  <a:pt x="236999" y="1333500"/>
                </a:lnTo>
                <a:lnTo>
                  <a:pt x="238228" y="1346200"/>
                </a:lnTo>
                <a:lnTo>
                  <a:pt x="244002" y="1358900"/>
                </a:lnTo>
                <a:lnTo>
                  <a:pt x="254457" y="1371600"/>
                </a:lnTo>
                <a:lnTo>
                  <a:pt x="262558" y="1384300"/>
                </a:lnTo>
                <a:lnTo>
                  <a:pt x="320568" y="1384300"/>
                </a:lnTo>
                <a:lnTo>
                  <a:pt x="313723" y="1371600"/>
                </a:lnTo>
                <a:lnTo>
                  <a:pt x="300268" y="1371600"/>
                </a:lnTo>
                <a:lnTo>
                  <a:pt x="293592" y="1358900"/>
                </a:lnTo>
                <a:lnTo>
                  <a:pt x="286992" y="1358900"/>
                </a:lnTo>
                <a:lnTo>
                  <a:pt x="280530" y="1346200"/>
                </a:lnTo>
                <a:lnTo>
                  <a:pt x="274714" y="1346200"/>
                </a:lnTo>
                <a:lnTo>
                  <a:pt x="271468" y="1333500"/>
                </a:lnTo>
                <a:lnTo>
                  <a:pt x="270718" y="1333500"/>
                </a:lnTo>
                <a:lnTo>
                  <a:pt x="272389" y="1320800"/>
                </a:lnTo>
                <a:lnTo>
                  <a:pt x="274516" y="1320800"/>
                </a:lnTo>
                <a:lnTo>
                  <a:pt x="276820" y="1308100"/>
                </a:lnTo>
                <a:close/>
              </a:path>
              <a:path w="6780530" h="5854700">
                <a:moveTo>
                  <a:pt x="2200338" y="1371600"/>
                </a:moveTo>
                <a:lnTo>
                  <a:pt x="2142911" y="1371600"/>
                </a:lnTo>
                <a:lnTo>
                  <a:pt x="2161890" y="1384300"/>
                </a:lnTo>
                <a:lnTo>
                  <a:pt x="2181024" y="1384300"/>
                </a:lnTo>
                <a:lnTo>
                  <a:pt x="2200338" y="1371600"/>
                </a:lnTo>
                <a:close/>
              </a:path>
              <a:path w="6780530" h="5854700">
                <a:moveTo>
                  <a:pt x="6172339" y="1295400"/>
                </a:moveTo>
                <a:lnTo>
                  <a:pt x="6125589" y="1295400"/>
                </a:lnTo>
                <a:lnTo>
                  <a:pt x="6130991" y="1308100"/>
                </a:lnTo>
                <a:lnTo>
                  <a:pt x="6141974" y="1320800"/>
                </a:lnTo>
                <a:lnTo>
                  <a:pt x="6150103" y="1320800"/>
                </a:lnTo>
                <a:lnTo>
                  <a:pt x="6155377" y="1333500"/>
                </a:lnTo>
                <a:lnTo>
                  <a:pt x="6157838" y="1346200"/>
                </a:lnTo>
                <a:lnTo>
                  <a:pt x="6157531" y="1358900"/>
                </a:lnTo>
                <a:lnTo>
                  <a:pt x="6156706" y="1371600"/>
                </a:lnTo>
                <a:lnTo>
                  <a:pt x="6155016" y="1384300"/>
                </a:lnTo>
                <a:lnTo>
                  <a:pt x="6188024" y="1384300"/>
                </a:lnTo>
                <a:lnTo>
                  <a:pt x="6189586" y="1371600"/>
                </a:lnTo>
                <a:lnTo>
                  <a:pt x="6191465" y="1346200"/>
                </a:lnTo>
                <a:lnTo>
                  <a:pt x="6189187" y="1333500"/>
                </a:lnTo>
                <a:lnTo>
                  <a:pt x="6182797" y="1320800"/>
                </a:lnTo>
                <a:lnTo>
                  <a:pt x="6172339" y="1295400"/>
                </a:lnTo>
                <a:close/>
              </a:path>
              <a:path w="6780530" h="5854700">
                <a:moveTo>
                  <a:pt x="158506" y="1358900"/>
                </a:moveTo>
                <a:lnTo>
                  <a:pt x="122402" y="1358900"/>
                </a:lnTo>
                <a:lnTo>
                  <a:pt x="127838" y="1371600"/>
                </a:lnTo>
                <a:lnTo>
                  <a:pt x="174636" y="1371600"/>
                </a:lnTo>
                <a:lnTo>
                  <a:pt x="158506" y="1358900"/>
                </a:lnTo>
                <a:close/>
              </a:path>
              <a:path w="6780530" h="5854700">
                <a:moveTo>
                  <a:pt x="2272171" y="1295400"/>
                </a:moveTo>
                <a:lnTo>
                  <a:pt x="2238375" y="1295400"/>
                </a:lnTo>
                <a:lnTo>
                  <a:pt x="2240889" y="1308100"/>
                </a:lnTo>
                <a:lnTo>
                  <a:pt x="2242631" y="1320800"/>
                </a:lnTo>
                <a:lnTo>
                  <a:pt x="2240409" y="1333500"/>
                </a:lnTo>
                <a:lnTo>
                  <a:pt x="2235657" y="1333500"/>
                </a:lnTo>
                <a:lnTo>
                  <a:pt x="2211070" y="1346200"/>
                </a:lnTo>
                <a:lnTo>
                  <a:pt x="2082038" y="1346200"/>
                </a:lnTo>
                <a:lnTo>
                  <a:pt x="2076716" y="1358900"/>
                </a:lnTo>
                <a:lnTo>
                  <a:pt x="2074834" y="1371600"/>
                </a:lnTo>
                <a:lnTo>
                  <a:pt x="2249197" y="1371600"/>
                </a:lnTo>
                <a:lnTo>
                  <a:pt x="2265849" y="1358900"/>
                </a:lnTo>
                <a:lnTo>
                  <a:pt x="2275050" y="1333500"/>
                </a:lnTo>
                <a:lnTo>
                  <a:pt x="2275878" y="1308100"/>
                </a:lnTo>
                <a:lnTo>
                  <a:pt x="2274388" y="1308100"/>
                </a:lnTo>
                <a:lnTo>
                  <a:pt x="2272171" y="1295400"/>
                </a:lnTo>
                <a:close/>
              </a:path>
              <a:path w="6780530" h="5854700">
                <a:moveTo>
                  <a:pt x="2127859" y="1333500"/>
                </a:moveTo>
                <a:lnTo>
                  <a:pt x="2100098" y="1333500"/>
                </a:lnTo>
                <a:lnTo>
                  <a:pt x="2089908" y="1346200"/>
                </a:lnTo>
                <a:lnTo>
                  <a:pt x="2135403" y="1346200"/>
                </a:lnTo>
                <a:lnTo>
                  <a:pt x="2127859" y="1333500"/>
                </a:lnTo>
                <a:close/>
              </a:path>
              <a:path w="6780530" h="5854700">
                <a:moveTo>
                  <a:pt x="125050" y="1320800"/>
                </a:moveTo>
                <a:lnTo>
                  <a:pt x="114534" y="1320800"/>
                </a:lnTo>
                <a:lnTo>
                  <a:pt x="103174" y="1333500"/>
                </a:lnTo>
                <a:lnTo>
                  <a:pt x="134700" y="1333500"/>
                </a:lnTo>
                <a:lnTo>
                  <a:pt x="125050" y="1320800"/>
                </a:lnTo>
                <a:close/>
              </a:path>
              <a:path w="6780530" h="5854700">
                <a:moveTo>
                  <a:pt x="3195896" y="1295400"/>
                </a:moveTo>
                <a:lnTo>
                  <a:pt x="3144802" y="1295400"/>
                </a:lnTo>
                <a:lnTo>
                  <a:pt x="3161842" y="1308100"/>
                </a:lnTo>
                <a:lnTo>
                  <a:pt x="3168096" y="1320800"/>
                </a:lnTo>
                <a:lnTo>
                  <a:pt x="3204019" y="1320800"/>
                </a:lnTo>
                <a:lnTo>
                  <a:pt x="3195896" y="1295400"/>
                </a:lnTo>
                <a:close/>
              </a:path>
              <a:path w="6780530" h="5854700">
                <a:moveTo>
                  <a:pt x="265595" y="1193800"/>
                </a:moveTo>
                <a:lnTo>
                  <a:pt x="161866" y="1193800"/>
                </a:lnTo>
                <a:lnTo>
                  <a:pt x="147129" y="1206500"/>
                </a:lnTo>
                <a:lnTo>
                  <a:pt x="230601" y="1206500"/>
                </a:lnTo>
                <a:lnTo>
                  <a:pt x="245960" y="1219200"/>
                </a:lnTo>
                <a:lnTo>
                  <a:pt x="252962" y="1219200"/>
                </a:lnTo>
                <a:lnTo>
                  <a:pt x="258022" y="1231900"/>
                </a:lnTo>
                <a:lnTo>
                  <a:pt x="261059" y="1244600"/>
                </a:lnTo>
                <a:lnTo>
                  <a:pt x="261988" y="1244600"/>
                </a:lnTo>
                <a:lnTo>
                  <a:pt x="261176" y="1257300"/>
                </a:lnTo>
                <a:lnTo>
                  <a:pt x="259248" y="1270000"/>
                </a:lnTo>
                <a:lnTo>
                  <a:pt x="256362" y="1282700"/>
                </a:lnTo>
                <a:lnTo>
                  <a:pt x="252679" y="1282700"/>
                </a:lnTo>
                <a:lnTo>
                  <a:pt x="249354" y="1295400"/>
                </a:lnTo>
                <a:lnTo>
                  <a:pt x="246078" y="1308100"/>
                </a:lnTo>
                <a:lnTo>
                  <a:pt x="279302" y="1308100"/>
                </a:lnTo>
                <a:lnTo>
                  <a:pt x="281965" y="1295400"/>
                </a:lnTo>
                <a:lnTo>
                  <a:pt x="286636" y="1282700"/>
                </a:lnTo>
                <a:lnTo>
                  <a:pt x="290118" y="1270000"/>
                </a:lnTo>
                <a:lnTo>
                  <a:pt x="292648" y="1270000"/>
                </a:lnTo>
                <a:lnTo>
                  <a:pt x="294462" y="1257300"/>
                </a:lnTo>
                <a:lnTo>
                  <a:pt x="294630" y="1231900"/>
                </a:lnTo>
                <a:lnTo>
                  <a:pt x="290163" y="1219200"/>
                </a:lnTo>
                <a:lnTo>
                  <a:pt x="280628" y="1206500"/>
                </a:lnTo>
                <a:lnTo>
                  <a:pt x="265595" y="1193800"/>
                </a:lnTo>
                <a:close/>
              </a:path>
              <a:path w="6780530" h="5854700">
                <a:moveTo>
                  <a:pt x="2264194" y="1270000"/>
                </a:moveTo>
                <a:lnTo>
                  <a:pt x="2227424" y="1270000"/>
                </a:lnTo>
                <a:lnTo>
                  <a:pt x="2232266" y="1282700"/>
                </a:lnTo>
                <a:lnTo>
                  <a:pt x="2234907" y="1295400"/>
                </a:lnTo>
                <a:lnTo>
                  <a:pt x="2269546" y="1295400"/>
                </a:lnTo>
                <a:lnTo>
                  <a:pt x="2266835" y="1282700"/>
                </a:lnTo>
                <a:lnTo>
                  <a:pt x="2264194" y="1270000"/>
                </a:lnTo>
                <a:close/>
              </a:path>
              <a:path w="6780530" h="5854700">
                <a:moveTo>
                  <a:pt x="2888680" y="1206500"/>
                </a:moveTo>
                <a:lnTo>
                  <a:pt x="2794381" y="1206500"/>
                </a:lnTo>
                <a:lnTo>
                  <a:pt x="2779890" y="1219200"/>
                </a:lnTo>
                <a:lnTo>
                  <a:pt x="2859773" y="1219200"/>
                </a:lnTo>
                <a:lnTo>
                  <a:pt x="2861259" y="1231900"/>
                </a:lnTo>
                <a:lnTo>
                  <a:pt x="2870392" y="1244600"/>
                </a:lnTo>
                <a:lnTo>
                  <a:pt x="2883787" y="1257300"/>
                </a:lnTo>
                <a:lnTo>
                  <a:pt x="2901065" y="1270000"/>
                </a:lnTo>
                <a:lnTo>
                  <a:pt x="2921850" y="1282700"/>
                </a:lnTo>
                <a:lnTo>
                  <a:pt x="2980804" y="1282700"/>
                </a:lnTo>
                <a:lnTo>
                  <a:pt x="3010354" y="1295400"/>
                </a:lnTo>
                <a:lnTo>
                  <a:pt x="3185756" y="1295400"/>
                </a:lnTo>
                <a:lnTo>
                  <a:pt x="3173540" y="1282700"/>
                </a:lnTo>
                <a:lnTo>
                  <a:pt x="3159188" y="1270000"/>
                </a:lnTo>
                <a:lnTo>
                  <a:pt x="3031067" y="1270000"/>
                </a:lnTo>
                <a:lnTo>
                  <a:pt x="3013132" y="1257300"/>
                </a:lnTo>
                <a:lnTo>
                  <a:pt x="2950222" y="1257300"/>
                </a:lnTo>
                <a:lnTo>
                  <a:pt x="2930613" y="1244600"/>
                </a:lnTo>
                <a:lnTo>
                  <a:pt x="2903786" y="1244600"/>
                </a:lnTo>
                <a:lnTo>
                  <a:pt x="2897511" y="1231900"/>
                </a:lnTo>
                <a:lnTo>
                  <a:pt x="2893123" y="1219200"/>
                </a:lnTo>
                <a:lnTo>
                  <a:pt x="2888680" y="1206500"/>
                </a:lnTo>
                <a:close/>
              </a:path>
              <a:path w="6780530" h="5854700">
                <a:moveTo>
                  <a:pt x="5836039" y="673100"/>
                </a:moveTo>
                <a:lnTo>
                  <a:pt x="5806757" y="673100"/>
                </a:lnTo>
                <a:lnTo>
                  <a:pt x="5811105" y="698500"/>
                </a:lnTo>
                <a:lnTo>
                  <a:pt x="5816230" y="711200"/>
                </a:lnTo>
                <a:lnTo>
                  <a:pt x="5822171" y="723900"/>
                </a:lnTo>
                <a:lnTo>
                  <a:pt x="5828969" y="736600"/>
                </a:lnTo>
                <a:lnTo>
                  <a:pt x="5840756" y="749300"/>
                </a:lnTo>
                <a:lnTo>
                  <a:pt x="5851463" y="774700"/>
                </a:lnTo>
                <a:lnTo>
                  <a:pt x="5861229" y="800100"/>
                </a:lnTo>
                <a:lnTo>
                  <a:pt x="5870194" y="825500"/>
                </a:lnTo>
                <a:lnTo>
                  <a:pt x="5889128" y="876300"/>
                </a:lnTo>
                <a:lnTo>
                  <a:pt x="5910088" y="914400"/>
                </a:lnTo>
                <a:lnTo>
                  <a:pt x="5932756" y="965200"/>
                </a:lnTo>
                <a:lnTo>
                  <a:pt x="5956813" y="1016000"/>
                </a:lnTo>
                <a:lnTo>
                  <a:pt x="5981941" y="1054100"/>
                </a:lnTo>
                <a:lnTo>
                  <a:pt x="5989796" y="1066800"/>
                </a:lnTo>
                <a:lnTo>
                  <a:pt x="5998275" y="1079500"/>
                </a:lnTo>
                <a:lnTo>
                  <a:pt x="6022255" y="1117600"/>
                </a:lnTo>
                <a:lnTo>
                  <a:pt x="6028796" y="1130300"/>
                </a:lnTo>
                <a:lnTo>
                  <a:pt x="6035477" y="1130300"/>
                </a:lnTo>
                <a:lnTo>
                  <a:pt x="6042317" y="1143000"/>
                </a:lnTo>
                <a:lnTo>
                  <a:pt x="6051929" y="1155700"/>
                </a:lnTo>
                <a:lnTo>
                  <a:pt x="6059779" y="1168400"/>
                </a:lnTo>
                <a:lnTo>
                  <a:pt x="6065591" y="1181100"/>
                </a:lnTo>
                <a:lnTo>
                  <a:pt x="6071788" y="1219200"/>
                </a:lnTo>
                <a:lnTo>
                  <a:pt x="6076291" y="1231900"/>
                </a:lnTo>
                <a:lnTo>
                  <a:pt x="6082234" y="1244600"/>
                </a:lnTo>
                <a:lnTo>
                  <a:pt x="6089256" y="1244600"/>
                </a:lnTo>
                <a:lnTo>
                  <a:pt x="6096734" y="1257300"/>
                </a:lnTo>
                <a:lnTo>
                  <a:pt x="6104456" y="1270000"/>
                </a:lnTo>
                <a:lnTo>
                  <a:pt x="6112357" y="1282700"/>
                </a:lnTo>
                <a:lnTo>
                  <a:pt x="6120371" y="1295400"/>
                </a:lnTo>
                <a:lnTo>
                  <a:pt x="6167113" y="1295400"/>
                </a:lnTo>
                <a:lnTo>
                  <a:pt x="6161716" y="1282700"/>
                </a:lnTo>
                <a:lnTo>
                  <a:pt x="6156280" y="1282700"/>
                </a:lnTo>
                <a:lnTo>
                  <a:pt x="6150940" y="1270000"/>
                </a:lnTo>
                <a:lnTo>
                  <a:pt x="6144139" y="1270000"/>
                </a:lnTo>
                <a:lnTo>
                  <a:pt x="6137367" y="1257300"/>
                </a:lnTo>
                <a:lnTo>
                  <a:pt x="6130723" y="1257300"/>
                </a:lnTo>
                <a:lnTo>
                  <a:pt x="6124308" y="1244600"/>
                </a:lnTo>
                <a:lnTo>
                  <a:pt x="6114502" y="1231900"/>
                </a:lnTo>
                <a:lnTo>
                  <a:pt x="6106596" y="1219200"/>
                </a:lnTo>
                <a:lnTo>
                  <a:pt x="6100907" y="1193800"/>
                </a:lnTo>
                <a:lnTo>
                  <a:pt x="6097752" y="1181100"/>
                </a:lnTo>
                <a:lnTo>
                  <a:pt x="6096367" y="1168400"/>
                </a:lnTo>
                <a:lnTo>
                  <a:pt x="6093861" y="1168400"/>
                </a:lnTo>
                <a:lnTo>
                  <a:pt x="6090567" y="1155700"/>
                </a:lnTo>
                <a:lnTo>
                  <a:pt x="6086817" y="1155700"/>
                </a:lnTo>
                <a:lnTo>
                  <a:pt x="6066534" y="1117600"/>
                </a:lnTo>
                <a:lnTo>
                  <a:pt x="6045376" y="1079500"/>
                </a:lnTo>
                <a:lnTo>
                  <a:pt x="6023558" y="1054100"/>
                </a:lnTo>
                <a:lnTo>
                  <a:pt x="6001296" y="1016000"/>
                </a:lnTo>
                <a:lnTo>
                  <a:pt x="5981813" y="990600"/>
                </a:lnTo>
                <a:lnTo>
                  <a:pt x="5964204" y="965200"/>
                </a:lnTo>
                <a:lnTo>
                  <a:pt x="5948430" y="927100"/>
                </a:lnTo>
                <a:lnTo>
                  <a:pt x="5934456" y="889000"/>
                </a:lnTo>
                <a:lnTo>
                  <a:pt x="5913324" y="838200"/>
                </a:lnTo>
                <a:lnTo>
                  <a:pt x="5906262" y="825500"/>
                </a:lnTo>
                <a:lnTo>
                  <a:pt x="5894127" y="787400"/>
                </a:lnTo>
                <a:lnTo>
                  <a:pt x="5880925" y="762000"/>
                </a:lnTo>
                <a:lnTo>
                  <a:pt x="5866485" y="736600"/>
                </a:lnTo>
                <a:lnTo>
                  <a:pt x="5850636" y="711200"/>
                </a:lnTo>
                <a:lnTo>
                  <a:pt x="5845083" y="698500"/>
                </a:lnTo>
                <a:lnTo>
                  <a:pt x="5840293" y="685800"/>
                </a:lnTo>
                <a:lnTo>
                  <a:pt x="5836039" y="673100"/>
                </a:lnTo>
                <a:close/>
              </a:path>
              <a:path w="6780530" h="5854700">
                <a:moveTo>
                  <a:pt x="4720537" y="1244600"/>
                </a:moveTo>
                <a:lnTo>
                  <a:pt x="4670958" y="1244600"/>
                </a:lnTo>
                <a:lnTo>
                  <a:pt x="4675867" y="1257300"/>
                </a:lnTo>
                <a:lnTo>
                  <a:pt x="4680781" y="1257300"/>
                </a:lnTo>
                <a:lnTo>
                  <a:pt x="4685810" y="1270000"/>
                </a:lnTo>
                <a:lnTo>
                  <a:pt x="4691062" y="1270000"/>
                </a:lnTo>
                <a:lnTo>
                  <a:pt x="4697715" y="1282700"/>
                </a:lnTo>
                <a:lnTo>
                  <a:pt x="4737315" y="1282700"/>
                </a:lnTo>
                <a:lnTo>
                  <a:pt x="4733466" y="1270000"/>
                </a:lnTo>
                <a:lnTo>
                  <a:pt x="4727786" y="1257300"/>
                </a:lnTo>
                <a:lnTo>
                  <a:pt x="4720537" y="1244600"/>
                </a:lnTo>
                <a:close/>
              </a:path>
              <a:path w="6780530" h="5854700">
                <a:moveTo>
                  <a:pt x="2547941" y="1143000"/>
                </a:moveTo>
                <a:lnTo>
                  <a:pt x="2528290" y="1143000"/>
                </a:lnTo>
                <a:lnTo>
                  <a:pt x="2509671" y="1155700"/>
                </a:lnTo>
                <a:lnTo>
                  <a:pt x="2294547" y="1155700"/>
                </a:lnTo>
                <a:lnTo>
                  <a:pt x="2292858" y="1168400"/>
                </a:lnTo>
                <a:lnTo>
                  <a:pt x="2291359" y="1168400"/>
                </a:lnTo>
                <a:lnTo>
                  <a:pt x="2290143" y="1181100"/>
                </a:lnTo>
                <a:lnTo>
                  <a:pt x="2289154" y="1193800"/>
                </a:lnTo>
                <a:lnTo>
                  <a:pt x="2287358" y="1206500"/>
                </a:lnTo>
                <a:lnTo>
                  <a:pt x="2286203" y="1206500"/>
                </a:lnTo>
                <a:lnTo>
                  <a:pt x="2281504" y="1219200"/>
                </a:lnTo>
                <a:lnTo>
                  <a:pt x="2245855" y="1219200"/>
                </a:lnTo>
                <a:lnTo>
                  <a:pt x="2234388" y="1231900"/>
                </a:lnTo>
                <a:lnTo>
                  <a:pt x="2226832" y="1231900"/>
                </a:lnTo>
                <a:lnTo>
                  <a:pt x="2223250" y="1244600"/>
                </a:lnTo>
                <a:lnTo>
                  <a:pt x="2223706" y="1257300"/>
                </a:lnTo>
                <a:lnTo>
                  <a:pt x="2225290" y="1270000"/>
                </a:lnTo>
                <a:lnTo>
                  <a:pt x="2260523" y="1270000"/>
                </a:lnTo>
                <a:lnTo>
                  <a:pt x="2256713" y="1257300"/>
                </a:lnTo>
                <a:lnTo>
                  <a:pt x="2280081" y="1257300"/>
                </a:lnTo>
                <a:lnTo>
                  <a:pt x="2285250" y="1244600"/>
                </a:lnTo>
                <a:lnTo>
                  <a:pt x="2298773" y="1244600"/>
                </a:lnTo>
                <a:lnTo>
                  <a:pt x="2309190" y="1231900"/>
                </a:lnTo>
                <a:lnTo>
                  <a:pt x="2316654" y="1219200"/>
                </a:lnTo>
                <a:lnTo>
                  <a:pt x="2321318" y="1206500"/>
                </a:lnTo>
                <a:lnTo>
                  <a:pt x="2322886" y="1193800"/>
                </a:lnTo>
                <a:lnTo>
                  <a:pt x="2324390" y="1193800"/>
                </a:lnTo>
                <a:lnTo>
                  <a:pt x="2327567" y="1181100"/>
                </a:lnTo>
                <a:lnTo>
                  <a:pt x="2595880" y="1181100"/>
                </a:lnTo>
                <a:lnTo>
                  <a:pt x="2582029" y="1168400"/>
                </a:lnTo>
                <a:lnTo>
                  <a:pt x="2565952" y="1155700"/>
                </a:lnTo>
                <a:lnTo>
                  <a:pt x="2547941" y="1143000"/>
                </a:lnTo>
                <a:close/>
              </a:path>
              <a:path w="6780530" h="5854700">
                <a:moveTo>
                  <a:pt x="3144316" y="1257300"/>
                </a:moveTo>
                <a:lnTo>
                  <a:pt x="3093354" y="1257300"/>
                </a:lnTo>
                <a:lnTo>
                  <a:pt x="3081058" y="1270000"/>
                </a:lnTo>
                <a:lnTo>
                  <a:pt x="3149612" y="1270000"/>
                </a:lnTo>
                <a:lnTo>
                  <a:pt x="3144316" y="1257300"/>
                </a:lnTo>
                <a:close/>
              </a:path>
              <a:path w="6780530" h="5854700">
                <a:moveTo>
                  <a:pt x="140610" y="1244600"/>
                </a:moveTo>
                <a:lnTo>
                  <a:pt x="81038" y="1244600"/>
                </a:lnTo>
                <a:lnTo>
                  <a:pt x="93820" y="1257300"/>
                </a:lnTo>
                <a:lnTo>
                  <a:pt x="133273" y="1257300"/>
                </a:lnTo>
                <a:lnTo>
                  <a:pt x="140610" y="1244600"/>
                </a:lnTo>
                <a:close/>
              </a:path>
              <a:path w="6780530" h="5854700">
                <a:moveTo>
                  <a:pt x="2839593" y="1219200"/>
                </a:moveTo>
                <a:lnTo>
                  <a:pt x="2767997" y="1219200"/>
                </a:lnTo>
                <a:lnTo>
                  <a:pt x="2755765" y="1231900"/>
                </a:lnTo>
                <a:lnTo>
                  <a:pt x="2645687" y="1231900"/>
                </a:lnTo>
                <a:lnTo>
                  <a:pt x="2707786" y="1257300"/>
                </a:lnTo>
                <a:lnTo>
                  <a:pt x="2784733" y="1257300"/>
                </a:lnTo>
                <a:lnTo>
                  <a:pt x="2798699" y="1244600"/>
                </a:lnTo>
                <a:lnTo>
                  <a:pt x="2808978" y="1244600"/>
                </a:lnTo>
                <a:lnTo>
                  <a:pt x="2829356" y="1231900"/>
                </a:lnTo>
                <a:lnTo>
                  <a:pt x="2839593" y="1219200"/>
                </a:lnTo>
                <a:close/>
              </a:path>
              <a:path w="6780530" h="5854700">
                <a:moveTo>
                  <a:pt x="3261896" y="1092200"/>
                </a:moveTo>
                <a:lnTo>
                  <a:pt x="3216376" y="1092200"/>
                </a:lnTo>
                <a:lnTo>
                  <a:pt x="3204601" y="1104900"/>
                </a:lnTo>
                <a:lnTo>
                  <a:pt x="3196340" y="1117600"/>
                </a:lnTo>
                <a:lnTo>
                  <a:pt x="3191696" y="1130300"/>
                </a:lnTo>
                <a:lnTo>
                  <a:pt x="3190773" y="1155700"/>
                </a:lnTo>
                <a:lnTo>
                  <a:pt x="3189801" y="1168400"/>
                </a:lnTo>
                <a:lnTo>
                  <a:pt x="3184988" y="1181100"/>
                </a:lnTo>
                <a:lnTo>
                  <a:pt x="3176546" y="1181100"/>
                </a:lnTo>
                <a:lnTo>
                  <a:pt x="3164687" y="1193800"/>
                </a:lnTo>
                <a:lnTo>
                  <a:pt x="3135949" y="1219200"/>
                </a:lnTo>
                <a:lnTo>
                  <a:pt x="3104008" y="1257300"/>
                </a:lnTo>
                <a:lnTo>
                  <a:pt x="3144483" y="1257300"/>
                </a:lnTo>
                <a:lnTo>
                  <a:pt x="3146580" y="1244600"/>
                </a:lnTo>
                <a:lnTo>
                  <a:pt x="3154502" y="1244600"/>
                </a:lnTo>
                <a:lnTo>
                  <a:pt x="3160064" y="1231900"/>
                </a:lnTo>
                <a:lnTo>
                  <a:pt x="3177861" y="1231900"/>
                </a:lnTo>
                <a:lnTo>
                  <a:pt x="3183386" y="1219200"/>
                </a:lnTo>
                <a:lnTo>
                  <a:pt x="3194100" y="1219200"/>
                </a:lnTo>
                <a:lnTo>
                  <a:pt x="3206959" y="1206500"/>
                </a:lnTo>
                <a:lnTo>
                  <a:pt x="3216627" y="1193800"/>
                </a:lnTo>
                <a:lnTo>
                  <a:pt x="3222690" y="1181100"/>
                </a:lnTo>
                <a:lnTo>
                  <a:pt x="3225767" y="1143000"/>
                </a:lnTo>
                <a:lnTo>
                  <a:pt x="3228819" y="1143000"/>
                </a:lnTo>
                <a:lnTo>
                  <a:pt x="3233666" y="1130300"/>
                </a:lnTo>
                <a:lnTo>
                  <a:pt x="3240087" y="1117600"/>
                </a:lnTo>
                <a:lnTo>
                  <a:pt x="3248990" y="1117600"/>
                </a:lnTo>
                <a:lnTo>
                  <a:pt x="3253130" y="1104900"/>
                </a:lnTo>
                <a:lnTo>
                  <a:pt x="3261896" y="1092200"/>
                </a:lnTo>
                <a:close/>
              </a:path>
              <a:path w="6780530" h="5854700">
                <a:moveTo>
                  <a:pt x="154926" y="1231900"/>
                </a:moveTo>
                <a:lnTo>
                  <a:pt x="65266" y="1231900"/>
                </a:lnTo>
                <a:lnTo>
                  <a:pt x="73142" y="1244600"/>
                </a:lnTo>
                <a:lnTo>
                  <a:pt x="147799" y="1244600"/>
                </a:lnTo>
                <a:lnTo>
                  <a:pt x="154926" y="1231900"/>
                </a:lnTo>
                <a:close/>
              </a:path>
              <a:path w="6780530" h="5854700">
                <a:moveTo>
                  <a:pt x="172604" y="1219200"/>
                </a:moveTo>
                <a:lnTo>
                  <a:pt x="50266" y="1219200"/>
                </a:lnTo>
                <a:lnTo>
                  <a:pt x="57583" y="1231900"/>
                </a:lnTo>
                <a:lnTo>
                  <a:pt x="162077" y="1231900"/>
                </a:lnTo>
                <a:lnTo>
                  <a:pt x="172604" y="1219200"/>
                </a:lnTo>
                <a:close/>
              </a:path>
              <a:path w="6780530" h="5854700">
                <a:moveTo>
                  <a:pt x="2601362" y="1181100"/>
                </a:moveTo>
                <a:lnTo>
                  <a:pt x="2561784" y="1181100"/>
                </a:lnTo>
                <a:lnTo>
                  <a:pt x="2574340" y="1193800"/>
                </a:lnTo>
                <a:lnTo>
                  <a:pt x="2582632" y="1206500"/>
                </a:lnTo>
                <a:lnTo>
                  <a:pt x="2592223" y="1219200"/>
                </a:lnTo>
                <a:lnTo>
                  <a:pt x="2602960" y="1219200"/>
                </a:lnTo>
                <a:lnTo>
                  <a:pt x="2614688" y="1231900"/>
                </a:lnTo>
                <a:lnTo>
                  <a:pt x="2730373" y="1231900"/>
                </a:lnTo>
                <a:lnTo>
                  <a:pt x="2703391" y="1219200"/>
                </a:lnTo>
                <a:lnTo>
                  <a:pt x="2649480" y="1206500"/>
                </a:lnTo>
                <a:lnTo>
                  <a:pt x="2622499" y="1193800"/>
                </a:lnTo>
                <a:lnTo>
                  <a:pt x="2607632" y="1193800"/>
                </a:lnTo>
                <a:lnTo>
                  <a:pt x="2601362" y="1181100"/>
                </a:lnTo>
                <a:close/>
              </a:path>
              <a:path w="6780530" h="5854700">
                <a:moveTo>
                  <a:pt x="4724839" y="1206500"/>
                </a:moveTo>
                <a:lnTo>
                  <a:pt x="4649330" y="1206500"/>
                </a:lnTo>
                <a:lnTo>
                  <a:pt x="4632875" y="1219200"/>
                </a:lnTo>
                <a:lnTo>
                  <a:pt x="4615726" y="1231900"/>
                </a:lnTo>
                <a:lnTo>
                  <a:pt x="4698809" y="1231900"/>
                </a:lnTo>
                <a:lnTo>
                  <a:pt x="4711352" y="1219200"/>
                </a:lnTo>
                <a:lnTo>
                  <a:pt x="4724839" y="1206500"/>
                </a:lnTo>
                <a:close/>
              </a:path>
              <a:path w="6780530" h="5854700">
                <a:moveTo>
                  <a:pt x="4833288" y="1219200"/>
                </a:moveTo>
                <a:lnTo>
                  <a:pt x="4807728" y="1219200"/>
                </a:lnTo>
                <a:lnTo>
                  <a:pt x="4818291" y="1231900"/>
                </a:lnTo>
                <a:lnTo>
                  <a:pt x="4833288" y="1219200"/>
                </a:lnTo>
                <a:close/>
              </a:path>
              <a:path w="6780530" h="5854700">
                <a:moveTo>
                  <a:pt x="73761" y="1117600"/>
                </a:moveTo>
                <a:lnTo>
                  <a:pt x="43754" y="1117600"/>
                </a:lnTo>
                <a:lnTo>
                  <a:pt x="27741" y="1130300"/>
                </a:lnTo>
                <a:lnTo>
                  <a:pt x="19612" y="1155700"/>
                </a:lnTo>
                <a:lnTo>
                  <a:pt x="20993" y="1181100"/>
                </a:lnTo>
                <a:lnTo>
                  <a:pt x="25815" y="1193800"/>
                </a:lnTo>
                <a:lnTo>
                  <a:pt x="32472" y="1206500"/>
                </a:lnTo>
                <a:lnTo>
                  <a:pt x="40708" y="1219200"/>
                </a:lnTo>
                <a:lnTo>
                  <a:pt x="80506" y="1219200"/>
                </a:lnTo>
                <a:lnTo>
                  <a:pt x="71323" y="1206500"/>
                </a:lnTo>
                <a:lnTo>
                  <a:pt x="66451" y="1193800"/>
                </a:lnTo>
                <a:lnTo>
                  <a:pt x="61869" y="1181100"/>
                </a:lnTo>
                <a:lnTo>
                  <a:pt x="57480" y="1168400"/>
                </a:lnTo>
                <a:lnTo>
                  <a:pt x="53187" y="1168400"/>
                </a:lnTo>
                <a:lnTo>
                  <a:pt x="56032" y="1155700"/>
                </a:lnTo>
                <a:lnTo>
                  <a:pt x="173167" y="1155700"/>
                </a:lnTo>
                <a:lnTo>
                  <a:pt x="178721" y="1143000"/>
                </a:lnTo>
                <a:lnTo>
                  <a:pt x="183603" y="1143000"/>
                </a:lnTo>
                <a:lnTo>
                  <a:pt x="190883" y="1130300"/>
                </a:lnTo>
                <a:lnTo>
                  <a:pt x="90144" y="1130300"/>
                </a:lnTo>
                <a:lnTo>
                  <a:pt x="73761" y="1117600"/>
                </a:lnTo>
                <a:close/>
              </a:path>
              <a:path w="6780530" h="5854700">
                <a:moveTo>
                  <a:pt x="199321" y="1206500"/>
                </a:moveTo>
                <a:lnTo>
                  <a:pt x="134483" y="1206500"/>
                </a:lnTo>
                <a:lnTo>
                  <a:pt x="128127" y="1219200"/>
                </a:lnTo>
                <a:lnTo>
                  <a:pt x="183540" y="1219200"/>
                </a:lnTo>
                <a:lnTo>
                  <a:pt x="199321" y="1206500"/>
                </a:lnTo>
                <a:close/>
              </a:path>
              <a:path w="6780530" h="5854700">
                <a:moveTo>
                  <a:pt x="4755260" y="1168400"/>
                </a:moveTo>
                <a:lnTo>
                  <a:pt x="4729230" y="1168400"/>
                </a:lnTo>
                <a:lnTo>
                  <a:pt x="4704103" y="1181100"/>
                </a:lnTo>
                <a:lnTo>
                  <a:pt x="4679924" y="1193800"/>
                </a:lnTo>
                <a:lnTo>
                  <a:pt x="4665032" y="1206500"/>
                </a:lnTo>
                <a:lnTo>
                  <a:pt x="4763274" y="1206500"/>
                </a:lnTo>
                <a:lnTo>
                  <a:pt x="4770259" y="1219200"/>
                </a:lnTo>
                <a:lnTo>
                  <a:pt x="4859058" y="1219200"/>
                </a:lnTo>
                <a:lnTo>
                  <a:pt x="4869776" y="1206500"/>
                </a:lnTo>
                <a:lnTo>
                  <a:pt x="4874378" y="1193800"/>
                </a:lnTo>
                <a:lnTo>
                  <a:pt x="4796828" y="1193800"/>
                </a:lnTo>
                <a:lnTo>
                  <a:pt x="4791798" y="1181100"/>
                </a:lnTo>
                <a:lnTo>
                  <a:pt x="4782146" y="1181100"/>
                </a:lnTo>
                <a:lnTo>
                  <a:pt x="4755260" y="1168400"/>
                </a:lnTo>
                <a:close/>
              </a:path>
              <a:path w="6780530" h="5854700">
                <a:moveTo>
                  <a:pt x="2869819" y="1181100"/>
                </a:moveTo>
                <a:lnTo>
                  <a:pt x="2838094" y="1181100"/>
                </a:lnTo>
                <a:lnTo>
                  <a:pt x="2808916" y="1206500"/>
                </a:lnTo>
                <a:lnTo>
                  <a:pt x="2883152" y="1206500"/>
                </a:lnTo>
                <a:lnTo>
                  <a:pt x="2876783" y="1193800"/>
                </a:lnTo>
                <a:lnTo>
                  <a:pt x="2869819" y="1181100"/>
                </a:lnTo>
                <a:close/>
              </a:path>
              <a:path w="6780530" h="5854700">
                <a:moveTo>
                  <a:pt x="250986" y="1181100"/>
                </a:moveTo>
                <a:lnTo>
                  <a:pt x="177012" y="1181100"/>
                </a:lnTo>
                <a:lnTo>
                  <a:pt x="169344" y="1193800"/>
                </a:lnTo>
                <a:lnTo>
                  <a:pt x="258327" y="1193800"/>
                </a:lnTo>
                <a:lnTo>
                  <a:pt x="250986" y="1181100"/>
                </a:lnTo>
                <a:close/>
              </a:path>
              <a:path w="6780530" h="5854700">
                <a:moveTo>
                  <a:pt x="2488819" y="1181100"/>
                </a:moveTo>
                <a:lnTo>
                  <a:pt x="2341219" y="1181100"/>
                </a:lnTo>
                <a:lnTo>
                  <a:pt x="2377778" y="1193800"/>
                </a:lnTo>
                <a:lnTo>
                  <a:pt x="2451610" y="1193800"/>
                </a:lnTo>
                <a:lnTo>
                  <a:pt x="2488819" y="1181100"/>
                </a:lnTo>
                <a:close/>
              </a:path>
              <a:path w="6780530" h="5854700">
                <a:moveTo>
                  <a:pt x="4890020" y="1168400"/>
                </a:moveTo>
                <a:lnTo>
                  <a:pt x="4846675" y="1168400"/>
                </a:lnTo>
                <a:lnTo>
                  <a:pt x="4836624" y="1181100"/>
                </a:lnTo>
                <a:lnTo>
                  <a:pt x="4825395" y="1193800"/>
                </a:lnTo>
                <a:lnTo>
                  <a:pt x="4878624" y="1193800"/>
                </a:lnTo>
                <a:lnTo>
                  <a:pt x="4890020" y="1168400"/>
                </a:lnTo>
                <a:close/>
              </a:path>
              <a:path w="6780530" h="5854700">
                <a:moveTo>
                  <a:pt x="2862211" y="1168400"/>
                </a:moveTo>
                <a:lnTo>
                  <a:pt x="2854928" y="1181100"/>
                </a:lnTo>
                <a:lnTo>
                  <a:pt x="2864319" y="1181100"/>
                </a:lnTo>
                <a:lnTo>
                  <a:pt x="2862211" y="1168400"/>
                </a:lnTo>
                <a:close/>
              </a:path>
              <a:path w="6780530" h="5854700">
                <a:moveTo>
                  <a:pt x="167294" y="1155700"/>
                </a:moveTo>
                <a:lnTo>
                  <a:pt x="106235" y="1155700"/>
                </a:lnTo>
                <a:lnTo>
                  <a:pt x="115371" y="1168400"/>
                </a:lnTo>
                <a:lnTo>
                  <a:pt x="161455" y="1168400"/>
                </a:lnTo>
                <a:lnTo>
                  <a:pt x="167294" y="1155700"/>
                </a:lnTo>
                <a:close/>
              </a:path>
              <a:path w="6780530" h="5854700">
                <a:moveTo>
                  <a:pt x="4895926" y="1155700"/>
                </a:moveTo>
                <a:lnTo>
                  <a:pt x="4853889" y="1155700"/>
                </a:lnTo>
                <a:lnTo>
                  <a:pt x="4850752" y="1168400"/>
                </a:lnTo>
                <a:lnTo>
                  <a:pt x="4892878" y="1168400"/>
                </a:lnTo>
                <a:lnTo>
                  <a:pt x="4895926" y="1155700"/>
                </a:lnTo>
                <a:close/>
              </a:path>
              <a:path w="6780530" h="5854700">
                <a:moveTo>
                  <a:pt x="1747281" y="1143000"/>
                </a:moveTo>
                <a:lnTo>
                  <a:pt x="1693951" y="1143000"/>
                </a:lnTo>
                <a:lnTo>
                  <a:pt x="1700809" y="1155700"/>
                </a:lnTo>
                <a:lnTo>
                  <a:pt x="1751006" y="1155700"/>
                </a:lnTo>
                <a:lnTo>
                  <a:pt x="1747281" y="1143000"/>
                </a:lnTo>
                <a:close/>
              </a:path>
              <a:path w="6780530" h="5854700">
                <a:moveTo>
                  <a:pt x="2361179" y="1143000"/>
                </a:moveTo>
                <a:lnTo>
                  <a:pt x="2302118" y="1143000"/>
                </a:lnTo>
                <a:lnTo>
                  <a:pt x="2297747" y="1155700"/>
                </a:lnTo>
                <a:lnTo>
                  <a:pt x="2373896" y="1155700"/>
                </a:lnTo>
                <a:lnTo>
                  <a:pt x="2361179" y="1143000"/>
                </a:lnTo>
                <a:close/>
              </a:path>
              <a:path w="6780530" h="5854700">
                <a:moveTo>
                  <a:pt x="5335855" y="228600"/>
                </a:moveTo>
                <a:lnTo>
                  <a:pt x="5276182" y="228600"/>
                </a:lnTo>
                <a:lnTo>
                  <a:pt x="5282907" y="241300"/>
                </a:lnTo>
                <a:lnTo>
                  <a:pt x="5295858" y="241300"/>
                </a:lnTo>
                <a:lnTo>
                  <a:pt x="5302349" y="254000"/>
                </a:lnTo>
                <a:lnTo>
                  <a:pt x="5308714" y="254000"/>
                </a:lnTo>
                <a:lnTo>
                  <a:pt x="5315352" y="266700"/>
                </a:lnTo>
                <a:lnTo>
                  <a:pt x="5321773" y="266700"/>
                </a:lnTo>
                <a:lnTo>
                  <a:pt x="5327455" y="279400"/>
                </a:lnTo>
                <a:lnTo>
                  <a:pt x="5326646" y="279400"/>
                </a:lnTo>
                <a:lnTo>
                  <a:pt x="5322443" y="292100"/>
                </a:lnTo>
                <a:lnTo>
                  <a:pt x="5277993" y="292100"/>
                </a:lnTo>
                <a:lnTo>
                  <a:pt x="5249392" y="317500"/>
                </a:lnTo>
                <a:lnTo>
                  <a:pt x="5229668" y="342900"/>
                </a:lnTo>
                <a:lnTo>
                  <a:pt x="5216207" y="381000"/>
                </a:lnTo>
                <a:lnTo>
                  <a:pt x="5213273" y="406400"/>
                </a:lnTo>
                <a:lnTo>
                  <a:pt x="5218426" y="431800"/>
                </a:lnTo>
                <a:lnTo>
                  <a:pt x="5230737" y="444500"/>
                </a:lnTo>
                <a:lnTo>
                  <a:pt x="5249278" y="469900"/>
                </a:lnTo>
                <a:lnTo>
                  <a:pt x="5284852" y="508000"/>
                </a:lnTo>
                <a:lnTo>
                  <a:pt x="5299544" y="546100"/>
                </a:lnTo>
                <a:lnTo>
                  <a:pt x="5310746" y="558800"/>
                </a:lnTo>
                <a:lnTo>
                  <a:pt x="5325348" y="571500"/>
                </a:lnTo>
                <a:lnTo>
                  <a:pt x="5343499" y="584200"/>
                </a:lnTo>
                <a:lnTo>
                  <a:pt x="5356793" y="584200"/>
                </a:lnTo>
                <a:lnTo>
                  <a:pt x="5368050" y="596900"/>
                </a:lnTo>
                <a:lnTo>
                  <a:pt x="5398722" y="647700"/>
                </a:lnTo>
                <a:lnTo>
                  <a:pt x="5418532" y="698500"/>
                </a:lnTo>
                <a:lnTo>
                  <a:pt x="5419269" y="711200"/>
                </a:lnTo>
                <a:lnTo>
                  <a:pt x="5414045" y="723900"/>
                </a:lnTo>
                <a:lnTo>
                  <a:pt x="5402529" y="749300"/>
                </a:lnTo>
                <a:lnTo>
                  <a:pt x="5346217" y="800100"/>
                </a:lnTo>
                <a:lnTo>
                  <a:pt x="5339813" y="812800"/>
                </a:lnTo>
                <a:lnTo>
                  <a:pt x="5325054" y="812800"/>
                </a:lnTo>
                <a:lnTo>
                  <a:pt x="5298532" y="825500"/>
                </a:lnTo>
                <a:lnTo>
                  <a:pt x="5284033" y="825500"/>
                </a:lnTo>
                <a:lnTo>
                  <a:pt x="5273060" y="838200"/>
                </a:lnTo>
                <a:lnTo>
                  <a:pt x="5265851" y="863600"/>
                </a:lnTo>
                <a:lnTo>
                  <a:pt x="5220438" y="863600"/>
                </a:lnTo>
                <a:lnTo>
                  <a:pt x="5205882" y="876300"/>
                </a:lnTo>
                <a:lnTo>
                  <a:pt x="5192205" y="876300"/>
                </a:lnTo>
                <a:lnTo>
                  <a:pt x="5179820" y="889000"/>
                </a:lnTo>
                <a:lnTo>
                  <a:pt x="5168290" y="901700"/>
                </a:lnTo>
                <a:lnTo>
                  <a:pt x="5157177" y="914400"/>
                </a:lnTo>
                <a:lnTo>
                  <a:pt x="5101882" y="914400"/>
                </a:lnTo>
                <a:lnTo>
                  <a:pt x="5096339" y="927100"/>
                </a:lnTo>
                <a:lnTo>
                  <a:pt x="5090904" y="939800"/>
                </a:lnTo>
                <a:lnTo>
                  <a:pt x="5085710" y="952500"/>
                </a:lnTo>
                <a:lnTo>
                  <a:pt x="5080889" y="965200"/>
                </a:lnTo>
                <a:lnTo>
                  <a:pt x="5070526" y="990600"/>
                </a:lnTo>
                <a:lnTo>
                  <a:pt x="5057970" y="1003300"/>
                </a:lnTo>
                <a:lnTo>
                  <a:pt x="5043068" y="1028700"/>
                </a:lnTo>
                <a:lnTo>
                  <a:pt x="5025669" y="1041400"/>
                </a:lnTo>
                <a:lnTo>
                  <a:pt x="5004300" y="1066800"/>
                </a:lnTo>
                <a:lnTo>
                  <a:pt x="4960561" y="1092200"/>
                </a:lnTo>
                <a:lnTo>
                  <a:pt x="4938649" y="1117600"/>
                </a:lnTo>
                <a:lnTo>
                  <a:pt x="4889285" y="1117600"/>
                </a:lnTo>
                <a:lnTo>
                  <a:pt x="4876118" y="1130300"/>
                </a:lnTo>
                <a:lnTo>
                  <a:pt x="4865436" y="1143000"/>
                </a:lnTo>
                <a:lnTo>
                  <a:pt x="4857140" y="1155700"/>
                </a:lnTo>
                <a:lnTo>
                  <a:pt x="4942980" y="1155700"/>
                </a:lnTo>
                <a:lnTo>
                  <a:pt x="4954079" y="1143000"/>
                </a:lnTo>
                <a:lnTo>
                  <a:pt x="4978150" y="1130300"/>
                </a:lnTo>
                <a:lnTo>
                  <a:pt x="5001733" y="1104900"/>
                </a:lnTo>
                <a:lnTo>
                  <a:pt x="5024463" y="1092200"/>
                </a:lnTo>
                <a:lnTo>
                  <a:pt x="5045976" y="1066800"/>
                </a:lnTo>
                <a:lnTo>
                  <a:pt x="5088650" y="1016000"/>
                </a:lnTo>
                <a:lnTo>
                  <a:pt x="5120627" y="965200"/>
                </a:lnTo>
                <a:lnTo>
                  <a:pt x="5123078" y="952500"/>
                </a:lnTo>
                <a:lnTo>
                  <a:pt x="5125796" y="952500"/>
                </a:lnTo>
                <a:lnTo>
                  <a:pt x="5129047" y="939800"/>
                </a:lnTo>
                <a:lnTo>
                  <a:pt x="5188295" y="939800"/>
                </a:lnTo>
                <a:lnTo>
                  <a:pt x="5194465" y="927100"/>
                </a:lnTo>
                <a:lnTo>
                  <a:pt x="5204064" y="914400"/>
                </a:lnTo>
                <a:lnTo>
                  <a:pt x="5216693" y="901700"/>
                </a:lnTo>
                <a:lnTo>
                  <a:pt x="5286224" y="901700"/>
                </a:lnTo>
                <a:lnTo>
                  <a:pt x="5292692" y="889000"/>
                </a:lnTo>
                <a:lnTo>
                  <a:pt x="5296966" y="889000"/>
                </a:lnTo>
                <a:lnTo>
                  <a:pt x="5303573" y="876300"/>
                </a:lnTo>
                <a:lnTo>
                  <a:pt x="5312778" y="863600"/>
                </a:lnTo>
                <a:lnTo>
                  <a:pt x="5324402" y="850900"/>
                </a:lnTo>
                <a:lnTo>
                  <a:pt x="5338267" y="850900"/>
                </a:lnTo>
                <a:lnTo>
                  <a:pt x="5352802" y="838200"/>
                </a:lnTo>
                <a:lnTo>
                  <a:pt x="5365459" y="838200"/>
                </a:lnTo>
                <a:lnTo>
                  <a:pt x="5376423" y="825500"/>
                </a:lnTo>
                <a:lnTo>
                  <a:pt x="5385879" y="812800"/>
                </a:lnTo>
                <a:lnTo>
                  <a:pt x="5391629" y="800100"/>
                </a:lnTo>
                <a:lnTo>
                  <a:pt x="5397960" y="800100"/>
                </a:lnTo>
                <a:lnTo>
                  <a:pt x="5404839" y="787400"/>
                </a:lnTo>
                <a:lnTo>
                  <a:pt x="5412232" y="774700"/>
                </a:lnTo>
                <a:lnTo>
                  <a:pt x="5423471" y="774700"/>
                </a:lnTo>
                <a:lnTo>
                  <a:pt x="5428791" y="762000"/>
                </a:lnTo>
                <a:lnTo>
                  <a:pt x="5433834" y="762000"/>
                </a:lnTo>
                <a:lnTo>
                  <a:pt x="5446863" y="736600"/>
                </a:lnTo>
                <a:lnTo>
                  <a:pt x="5453884" y="723900"/>
                </a:lnTo>
                <a:lnTo>
                  <a:pt x="5454805" y="698500"/>
                </a:lnTo>
                <a:lnTo>
                  <a:pt x="5449531" y="673100"/>
                </a:lnTo>
                <a:lnTo>
                  <a:pt x="5440490" y="647700"/>
                </a:lnTo>
                <a:lnTo>
                  <a:pt x="5430027" y="635000"/>
                </a:lnTo>
                <a:lnTo>
                  <a:pt x="5418074" y="609600"/>
                </a:lnTo>
                <a:lnTo>
                  <a:pt x="5404561" y="584200"/>
                </a:lnTo>
                <a:lnTo>
                  <a:pt x="5396223" y="571500"/>
                </a:lnTo>
                <a:lnTo>
                  <a:pt x="5386824" y="571500"/>
                </a:lnTo>
                <a:lnTo>
                  <a:pt x="5376241" y="558800"/>
                </a:lnTo>
                <a:lnTo>
                  <a:pt x="5364353" y="558800"/>
                </a:lnTo>
                <a:lnTo>
                  <a:pt x="5349421" y="546100"/>
                </a:lnTo>
                <a:lnTo>
                  <a:pt x="5337521" y="533400"/>
                </a:lnTo>
                <a:lnTo>
                  <a:pt x="5328473" y="520700"/>
                </a:lnTo>
                <a:lnTo>
                  <a:pt x="5315098" y="482600"/>
                </a:lnTo>
                <a:lnTo>
                  <a:pt x="5305263" y="469900"/>
                </a:lnTo>
                <a:lnTo>
                  <a:pt x="5292689" y="457200"/>
                </a:lnTo>
                <a:lnTo>
                  <a:pt x="5277472" y="444500"/>
                </a:lnTo>
                <a:lnTo>
                  <a:pt x="5273535" y="444500"/>
                </a:lnTo>
                <a:lnTo>
                  <a:pt x="5260072" y="431800"/>
                </a:lnTo>
                <a:lnTo>
                  <a:pt x="5251780" y="419100"/>
                </a:lnTo>
                <a:lnTo>
                  <a:pt x="5249421" y="393700"/>
                </a:lnTo>
                <a:lnTo>
                  <a:pt x="5253761" y="381000"/>
                </a:lnTo>
                <a:lnTo>
                  <a:pt x="5257203" y="368300"/>
                </a:lnTo>
                <a:lnTo>
                  <a:pt x="5261451" y="355600"/>
                </a:lnTo>
                <a:lnTo>
                  <a:pt x="5266270" y="355600"/>
                </a:lnTo>
                <a:lnTo>
                  <a:pt x="5271427" y="342900"/>
                </a:lnTo>
                <a:lnTo>
                  <a:pt x="5280818" y="330200"/>
                </a:lnTo>
                <a:lnTo>
                  <a:pt x="5291948" y="330200"/>
                </a:lnTo>
                <a:lnTo>
                  <a:pt x="5304772" y="317500"/>
                </a:lnTo>
                <a:lnTo>
                  <a:pt x="5361854" y="317500"/>
                </a:lnTo>
                <a:lnTo>
                  <a:pt x="5367335" y="304800"/>
                </a:lnTo>
                <a:lnTo>
                  <a:pt x="5370167" y="304800"/>
                </a:lnTo>
                <a:lnTo>
                  <a:pt x="5363829" y="266700"/>
                </a:lnTo>
                <a:lnTo>
                  <a:pt x="5347093" y="241300"/>
                </a:lnTo>
                <a:lnTo>
                  <a:pt x="5335855" y="228600"/>
                </a:lnTo>
                <a:close/>
              </a:path>
              <a:path w="6780530" h="5854700">
                <a:moveTo>
                  <a:pt x="1748421" y="1117600"/>
                </a:moveTo>
                <a:lnTo>
                  <a:pt x="1683498" y="1117600"/>
                </a:lnTo>
                <a:lnTo>
                  <a:pt x="1682097" y="1130300"/>
                </a:lnTo>
                <a:lnTo>
                  <a:pt x="1685433" y="1143000"/>
                </a:lnTo>
                <a:lnTo>
                  <a:pt x="1740611" y="1143000"/>
                </a:lnTo>
                <a:lnTo>
                  <a:pt x="1737080" y="1130300"/>
                </a:lnTo>
                <a:lnTo>
                  <a:pt x="1741220" y="1130300"/>
                </a:lnTo>
                <a:lnTo>
                  <a:pt x="1748421" y="1117600"/>
                </a:lnTo>
                <a:close/>
              </a:path>
              <a:path w="6780530" h="5854700">
                <a:moveTo>
                  <a:pt x="777252" y="863600"/>
                </a:moveTo>
                <a:lnTo>
                  <a:pt x="672676" y="863600"/>
                </a:lnTo>
                <a:lnTo>
                  <a:pt x="661687" y="876300"/>
                </a:lnTo>
                <a:lnTo>
                  <a:pt x="650877" y="876300"/>
                </a:lnTo>
                <a:lnTo>
                  <a:pt x="628621" y="889000"/>
                </a:lnTo>
                <a:lnTo>
                  <a:pt x="616761" y="901700"/>
                </a:lnTo>
                <a:lnTo>
                  <a:pt x="604632" y="901700"/>
                </a:lnTo>
                <a:lnTo>
                  <a:pt x="592175" y="914400"/>
                </a:lnTo>
                <a:lnTo>
                  <a:pt x="490926" y="952500"/>
                </a:lnTo>
                <a:lnTo>
                  <a:pt x="440318" y="965200"/>
                </a:lnTo>
                <a:lnTo>
                  <a:pt x="389720" y="990600"/>
                </a:lnTo>
                <a:lnTo>
                  <a:pt x="339133" y="1003300"/>
                </a:lnTo>
                <a:lnTo>
                  <a:pt x="288556" y="1028700"/>
                </a:lnTo>
                <a:lnTo>
                  <a:pt x="274426" y="1028700"/>
                </a:lnTo>
                <a:lnTo>
                  <a:pt x="260403" y="1041400"/>
                </a:lnTo>
                <a:lnTo>
                  <a:pt x="246547" y="1041400"/>
                </a:lnTo>
                <a:lnTo>
                  <a:pt x="232918" y="1054100"/>
                </a:lnTo>
                <a:lnTo>
                  <a:pt x="209142" y="1066800"/>
                </a:lnTo>
                <a:lnTo>
                  <a:pt x="187791" y="1079500"/>
                </a:lnTo>
                <a:lnTo>
                  <a:pt x="169102" y="1104900"/>
                </a:lnTo>
                <a:lnTo>
                  <a:pt x="153314" y="1130300"/>
                </a:lnTo>
                <a:lnTo>
                  <a:pt x="190883" y="1130300"/>
                </a:lnTo>
                <a:lnTo>
                  <a:pt x="198162" y="1117600"/>
                </a:lnTo>
                <a:lnTo>
                  <a:pt x="215360" y="1104900"/>
                </a:lnTo>
                <a:lnTo>
                  <a:pt x="235053" y="1092200"/>
                </a:lnTo>
                <a:lnTo>
                  <a:pt x="257098" y="1079500"/>
                </a:lnTo>
                <a:lnTo>
                  <a:pt x="272714" y="1066800"/>
                </a:lnTo>
                <a:lnTo>
                  <a:pt x="288453" y="1066800"/>
                </a:lnTo>
                <a:lnTo>
                  <a:pt x="304256" y="1054100"/>
                </a:lnTo>
                <a:lnTo>
                  <a:pt x="408782" y="1016000"/>
                </a:lnTo>
                <a:lnTo>
                  <a:pt x="453151" y="1003300"/>
                </a:lnTo>
                <a:lnTo>
                  <a:pt x="497531" y="977900"/>
                </a:lnTo>
                <a:lnTo>
                  <a:pt x="586333" y="952500"/>
                </a:lnTo>
                <a:lnTo>
                  <a:pt x="602594" y="939800"/>
                </a:lnTo>
                <a:lnTo>
                  <a:pt x="618520" y="939800"/>
                </a:lnTo>
                <a:lnTo>
                  <a:pt x="634062" y="927100"/>
                </a:lnTo>
                <a:lnTo>
                  <a:pt x="649173" y="914400"/>
                </a:lnTo>
                <a:lnTo>
                  <a:pt x="671585" y="901700"/>
                </a:lnTo>
                <a:lnTo>
                  <a:pt x="695091" y="889000"/>
                </a:lnTo>
                <a:lnTo>
                  <a:pt x="719362" y="889000"/>
                </a:lnTo>
                <a:lnTo>
                  <a:pt x="744067" y="876300"/>
                </a:lnTo>
                <a:lnTo>
                  <a:pt x="777252" y="863600"/>
                </a:lnTo>
                <a:close/>
              </a:path>
              <a:path w="6780530" h="5854700">
                <a:moveTo>
                  <a:pt x="1773154" y="1104900"/>
                </a:moveTo>
                <a:lnTo>
                  <a:pt x="1694013" y="1104900"/>
                </a:lnTo>
                <a:lnTo>
                  <a:pt x="1689188" y="1117600"/>
                </a:lnTo>
                <a:lnTo>
                  <a:pt x="1767284" y="1117600"/>
                </a:lnTo>
                <a:lnTo>
                  <a:pt x="1773154" y="1104900"/>
                </a:lnTo>
                <a:close/>
              </a:path>
              <a:path w="6780530" h="5854700">
                <a:moveTo>
                  <a:pt x="1756366" y="1041400"/>
                </a:moveTo>
                <a:lnTo>
                  <a:pt x="1702287" y="1041400"/>
                </a:lnTo>
                <a:lnTo>
                  <a:pt x="1724583" y="1066800"/>
                </a:lnTo>
                <a:lnTo>
                  <a:pt x="1736639" y="1066800"/>
                </a:lnTo>
                <a:lnTo>
                  <a:pt x="1748904" y="1079500"/>
                </a:lnTo>
                <a:lnTo>
                  <a:pt x="1744687" y="1092200"/>
                </a:lnTo>
                <a:lnTo>
                  <a:pt x="1719084" y="1092200"/>
                </a:lnTo>
                <a:lnTo>
                  <a:pt x="1712429" y="1104900"/>
                </a:lnTo>
                <a:lnTo>
                  <a:pt x="1778584" y="1104900"/>
                </a:lnTo>
                <a:lnTo>
                  <a:pt x="1785864" y="1092200"/>
                </a:lnTo>
                <a:lnTo>
                  <a:pt x="1788861" y="1079500"/>
                </a:lnTo>
                <a:lnTo>
                  <a:pt x="1787567" y="1079500"/>
                </a:lnTo>
                <a:lnTo>
                  <a:pt x="1781975" y="1066800"/>
                </a:lnTo>
                <a:lnTo>
                  <a:pt x="1777288" y="1054100"/>
                </a:lnTo>
                <a:lnTo>
                  <a:pt x="1764995" y="1054100"/>
                </a:lnTo>
                <a:lnTo>
                  <a:pt x="1756366" y="1041400"/>
                </a:lnTo>
                <a:close/>
              </a:path>
              <a:path w="6780530" h="5854700">
                <a:moveTo>
                  <a:pt x="3279076" y="1041400"/>
                </a:moveTo>
                <a:lnTo>
                  <a:pt x="3245149" y="1041400"/>
                </a:lnTo>
                <a:lnTo>
                  <a:pt x="3243821" y="1054100"/>
                </a:lnTo>
                <a:lnTo>
                  <a:pt x="3240918" y="1066800"/>
                </a:lnTo>
                <a:lnTo>
                  <a:pt x="3235575" y="1079500"/>
                </a:lnTo>
                <a:lnTo>
                  <a:pt x="3227494" y="1092200"/>
                </a:lnTo>
                <a:lnTo>
                  <a:pt x="3268921" y="1092200"/>
                </a:lnTo>
                <a:lnTo>
                  <a:pt x="3274009" y="1079500"/>
                </a:lnTo>
                <a:lnTo>
                  <a:pt x="3276968" y="1054100"/>
                </a:lnTo>
                <a:lnTo>
                  <a:pt x="3277717" y="1054100"/>
                </a:lnTo>
                <a:lnTo>
                  <a:pt x="3279076" y="1041400"/>
                </a:lnTo>
                <a:close/>
              </a:path>
              <a:path w="6780530" h="5854700">
                <a:moveTo>
                  <a:pt x="1518627" y="419100"/>
                </a:moveTo>
                <a:lnTo>
                  <a:pt x="1469923" y="419100"/>
                </a:lnTo>
                <a:lnTo>
                  <a:pt x="1490400" y="444500"/>
                </a:lnTo>
                <a:lnTo>
                  <a:pt x="1504202" y="444500"/>
                </a:lnTo>
                <a:lnTo>
                  <a:pt x="1517710" y="457200"/>
                </a:lnTo>
                <a:lnTo>
                  <a:pt x="1530718" y="469900"/>
                </a:lnTo>
                <a:lnTo>
                  <a:pt x="1557080" y="508000"/>
                </a:lnTo>
                <a:lnTo>
                  <a:pt x="1573744" y="533400"/>
                </a:lnTo>
                <a:lnTo>
                  <a:pt x="1580462" y="571500"/>
                </a:lnTo>
                <a:lnTo>
                  <a:pt x="1576984" y="622300"/>
                </a:lnTo>
                <a:lnTo>
                  <a:pt x="1574808" y="622300"/>
                </a:lnTo>
                <a:lnTo>
                  <a:pt x="1572496" y="635000"/>
                </a:lnTo>
                <a:lnTo>
                  <a:pt x="1570081" y="647700"/>
                </a:lnTo>
                <a:lnTo>
                  <a:pt x="1567599" y="660400"/>
                </a:lnTo>
                <a:lnTo>
                  <a:pt x="1562914" y="685800"/>
                </a:lnTo>
                <a:lnTo>
                  <a:pt x="1560688" y="698500"/>
                </a:lnTo>
                <a:lnTo>
                  <a:pt x="1561546" y="723900"/>
                </a:lnTo>
                <a:lnTo>
                  <a:pt x="1566113" y="749300"/>
                </a:lnTo>
                <a:lnTo>
                  <a:pt x="1569267" y="762000"/>
                </a:lnTo>
                <a:lnTo>
                  <a:pt x="1572955" y="774700"/>
                </a:lnTo>
                <a:lnTo>
                  <a:pt x="1577228" y="774700"/>
                </a:lnTo>
                <a:lnTo>
                  <a:pt x="1582140" y="787400"/>
                </a:lnTo>
                <a:lnTo>
                  <a:pt x="1594965" y="812800"/>
                </a:lnTo>
                <a:lnTo>
                  <a:pt x="1604040" y="838200"/>
                </a:lnTo>
                <a:lnTo>
                  <a:pt x="1610045" y="863600"/>
                </a:lnTo>
                <a:lnTo>
                  <a:pt x="1613662" y="901700"/>
                </a:lnTo>
                <a:lnTo>
                  <a:pt x="1615067" y="914400"/>
                </a:lnTo>
                <a:lnTo>
                  <a:pt x="1622348" y="952500"/>
                </a:lnTo>
                <a:lnTo>
                  <a:pt x="1643707" y="990600"/>
                </a:lnTo>
                <a:lnTo>
                  <a:pt x="1660074" y="1016000"/>
                </a:lnTo>
                <a:lnTo>
                  <a:pt x="1680095" y="1028700"/>
                </a:lnTo>
                <a:lnTo>
                  <a:pt x="1691134" y="1041400"/>
                </a:lnTo>
                <a:lnTo>
                  <a:pt x="1747566" y="1041400"/>
                </a:lnTo>
                <a:lnTo>
                  <a:pt x="1738700" y="1028700"/>
                </a:lnTo>
                <a:lnTo>
                  <a:pt x="1729879" y="1028700"/>
                </a:lnTo>
                <a:lnTo>
                  <a:pt x="1722499" y="1016000"/>
                </a:lnTo>
                <a:lnTo>
                  <a:pt x="1707785" y="1016000"/>
                </a:lnTo>
                <a:lnTo>
                  <a:pt x="1700669" y="1003300"/>
                </a:lnTo>
                <a:lnTo>
                  <a:pt x="1680431" y="990600"/>
                </a:lnTo>
                <a:lnTo>
                  <a:pt x="1664914" y="965200"/>
                </a:lnTo>
                <a:lnTo>
                  <a:pt x="1654047" y="939800"/>
                </a:lnTo>
                <a:lnTo>
                  <a:pt x="1647761" y="914400"/>
                </a:lnTo>
                <a:lnTo>
                  <a:pt x="1646484" y="901700"/>
                </a:lnTo>
                <a:lnTo>
                  <a:pt x="1645450" y="901700"/>
                </a:lnTo>
                <a:lnTo>
                  <a:pt x="1644568" y="889000"/>
                </a:lnTo>
                <a:lnTo>
                  <a:pt x="1643748" y="876300"/>
                </a:lnTo>
                <a:lnTo>
                  <a:pt x="1640465" y="850900"/>
                </a:lnTo>
                <a:lnTo>
                  <a:pt x="1634823" y="825500"/>
                </a:lnTo>
                <a:lnTo>
                  <a:pt x="1626699" y="800100"/>
                </a:lnTo>
                <a:lnTo>
                  <a:pt x="1615973" y="787400"/>
                </a:lnTo>
                <a:lnTo>
                  <a:pt x="1610558" y="774700"/>
                </a:lnTo>
                <a:lnTo>
                  <a:pt x="1605592" y="762000"/>
                </a:lnTo>
                <a:lnTo>
                  <a:pt x="1601162" y="749300"/>
                </a:lnTo>
                <a:lnTo>
                  <a:pt x="1597355" y="736600"/>
                </a:lnTo>
                <a:lnTo>
                  <a:pt x="1592965" y="723900"/>
                </a:lnTo>
                <a:lnTo>
                  <a:pt x="1594860" y="685800"/>
                </a:lnTo>
                <a:lnTo>
                  <a:pt x="1605937" y="635000"/>
                </a:lnTo>
                <a:lnTo>
                  <a:pt x="1609545" y="622300"/>
                </a:lnTo>
                <a:lnTo>
                  <a:pt x="1611218" y="596900"/>
                </a:lnTo>
                <a:lnTo>
                  <a:pt x="1608517" y="546100"/>
                </a:lnTo>
                <a:lnTo>
                  <a:pt x="1592306" y="495300"/>
                </a:lnTo>
                <a:lnTo>
                  <a:pt x="1578876" y="482600"/>
                </a:lnTo>
                <a:lnTo>
                  <a:pt x="1565862" y="457200"/>
                </a:lnTo>
                <a:lnTo>
                  <a:pt x="1551428" y="444500"/>
                </a:lnTo>
                <a:lnTo>
                  <a:pt x="1535657" y="431800"/>
                </a:lnTo>
                <a:lnTo>
                  <a:pt x="1518627" y="419100"/>
                </a:lnTo>
                <a:close/>
              </a:path>
              <a:path w="6780530" h="5854700">
                <a:moveTo>
                  <a:pt x="3194296" y="660400"/>
                </a:moveTo>
                <a:lnTo>
                  <a:pt x="3156680" y="660400"/>
                </a:lnTo>
                <a:lnTo>
                  <a:pt x="3153206" y="673100"/>
                </a:lnTo>
                <a:lnTo>
                  <a:pt x="3146951" y="698500"/>
                </a:lnTo>
                <a:lnTo>
                  <a:pt x="3147980" y="723900"/>
                </a:lnTo>
                <a:lnTo>
                  <a:pt x="3156496" y="749300"/>
                </a:lnTo>
                <a:lnTo>
                  <a:pt x="3172701" y="774700"/>
                </a:lnTo>
                <a:lnTo>
                  <a:pt x="3180113" y="774700"/>
                </a:lnTo>
                <a:lnTo>
                  <a:pt x="3187933" y="787400"/>
                </a:lnTo>
                <a:lnTo>
                  <a:pt x="3196084" y="787400"/>
                </a:lnTo>
                <a:lnTo>
                  <a:pt x="3204489" y="800100"/>
                </a:lnTo>
                <a:lnTo>
                  <a:pt x="3219427" y="812800"/>
                </a:lnTo>
                <a:lnTo>
                  <a:pt x="3233507" y="825500"/>
                </a:lnTo>
                <a:lnTo>
                  <a:pt x="3246632" y="838200"/>
                </a:lnTo>
                <a:lnTo>
                  <a:pt x="3258705" y="850900"/>
                </a:lnTo>
                <a:lnTo>
                  <a:pt x="3271132" y="863600"/>
                </a:lnTo>
                <a:lnTo>
                  <a:pt x="3284899" y="876300"/>
                </a:lnTo>
                <a:lnTo>
                  <a:pt x="3300171" y="889000"/>
                </a:lnTo>
                <a:lnTo>
                  <a:pt x="3317113" y="901700"/>
                </a:lnTo>
                <a:lnTo>
                  <a:pt x="3325812" y="901700"/>
                </a:lnTo>
                <a:lnTo>
                  <a:pt x="3326103" y="927100"/>
                </a:lnTo>
                <a:lnTo>
                  <a:pt x="3326103" y="965200"/>
                </a:lnTo>
                <a:lnTo>
                  <a:pt x="3325672" y="990600"/>
                </a:lnTo>
                <a:lnTo>
                  <a:pt x="3278964" y="990600"/>
                </a:lnTo>
                <a:lnTo>
                  <a:pt x="3267841" y="1003300"/>
                </a:lnTo>
                <a:lnTo>
                  <a:pt x="3258973" y="1003300"/>
                </a:lnTo>
                <a:lnTo>
                  <a:pt x="3252381" y="1016000"/>
                </a:lnTo>
                <a:lnTo>
                  <a:pt x="3249488" y="1028700"/>
                </a:lnTo>
                <a:lnTo>
                  <a:pt x="3247058" y="1041400"/>
                </a:lnTo>
                <a:lnTo>
                  <a:pt x="3280638" y="1041400"/>
                </a:lnTo>
                <a:lnTo>
                  <a:pt x="3283383" y="1028700"/>
                </a:lnTo>
                <a:lnTo>
                  <a:pt x="3351415" y="1028700"/>
                </a:lnTo>
                <a:lnTo>
                  <a:pt x="3353727" y="1016000"/>
                </a:lnTo>
                <a:lnTo>
                  <a:pt x="3354412" y="1016000"/>
                </a:lnTo>
                <a:lnTo>
                  <a:pt x="3358020" y="977900"/>
                </a:lnTo>
                <a:lnTo>
                  <a:pt x="3361524" y="952500"/>
                </a:lnTo>
                <a:lnTo>
                  <a:pt x="3364953" y="927100"/>
                </a:lnTo>
                <a:lnTo>
                  <a:pt x="3368332" y="889000"/>
                </a:lnTo>
                <a:lnTo>
                  <a:pt x="3369487" y="876300"/>
                </a:lnTo>
                <a:lnTo>
                  <a:pt x="3349104" y="876300"/>
                </a:lnTo>
                <a:lnTo>
                  <a:pt x="3330640" y="863600"/>
                </a:lnTo>
                <a:lnTo>
                  <a:pt x="3313949" y="850900"/>
                </a:lnTo>
                <a:lnTo>
                  <a:pt x="3298874" y="838200"/>
                </a:lnTo>
                <a:lnTo>
                  <a:pt x="3271548" y="812800"/>
                </a:lnTo>
                <a:lnTo>
                  <a:pt x="3256808" y="800100"/>
                </a:lnTo>
                <a:lnTo>
                  <a:pt x="3241061" y="787400"/>
                </a:lnTo>
                <a:lnTo>
                  <a:pt x="3224326" y="774700"/>
                </a:lnTo>
                <a:lnTo>
                  <a:pt x="3217682" y="762000"/>
                </a:lnTo>
                <a:lnTo>
                  <a:pt x="3205204" y="762000"/>
                </a:lnTo>
                <a:lnTo>
                  <a:pt x="3199396" y="749300"/>
                </a:lnTo>
                <a:lnTo>
                  <a:pt x="3188170" y="736600"/>
                </a:lnTo>
                <a:lnTo>
                  <a:pt x="3182340" y="723900"/>
                </a:lnTo>
                <a:lnTo>
                  <a:pt x="3181644" y="698500"/>
                </a:lnTo>
                <a:lnTo>
                  <a:pt x="3185820" y="685800"/>
                </a:lnTo>
                <a:lnTo>
                  <a:pt x="3188337" y="673100"/>
                </a:lnTo>
                <a:lnTo>
                  <a:pt x="3191214" y="673100"/>
                </a:lnTo>
                <a:lnTo>
                  <a:pt x="3194296" y="660400"/>
                </a:lnTo>
                <a:close/>
              </a:path>
              <a:path w="6780530" h="5854700">
                <a:moveTo>
                  <a:pt x="5188295" y="939800"/>
                </a:moveTo>
                <a:lnTo>
                  <a:pt x="5150243" y="939800"/>
                </a:lnTo>
                <a:lnTo>
                  <a:pt x="5155615" y="952500"/>
                </a:lnTo>
                <a:lnTo>
                  <a:pt x="5180769" y="952500"/>
                </a:lnTo>
                <a:lnTo>
                  <a:pt x="5188295" y="939800"/>
                </a:lnTo>
                <a:close/>
              </a:path>
              <a:path w="6780530" h="5854700">
                <a:moveTo>
                  <a:pt x="5142571" y="901700"/>
                </a:moveTo>
                <a:lnTo>
                  <a:pt x="5111508" y="901700"/>
                </a:lnTo>
                <a:lnTo>
                  <a:pt x="5106765" y="914400"/>
                </a:lnTo>
                <a:lnTo>
                  <a:pt x="5157177" y="914400"/>
                </a:lnTo>
                <a:lnTo>
                  <a:pt x="5142571" y="901700"/>
                </a:lnTo>
                <a:close/>
              </a:path>
              <a:path w="6780530" h="5854700">
                <a:moveTo>
                  <a:pt x="876795" y="838200"/>
                </a:moveTo>
                <a:lnTo>
                  <a:pt x="743620" y="838200"/>
                </a:lnTo>
                <a:lnTo>
                  <a:pt x="723339" y="850900"/>
                </a:lnTo>
                <a:lnTo>
                  <a:pt x="703351" y="850900"/>
                </a:lnTo>
                <a:lnTo>
                  <a:pt x="683818" y="863600"/>
                </a:lnTo>
                <a:lnTo>
                  <a:pt x="810455" y="863600"/>
                </a:lnTo>
                <a:lnTo>
                  <a:pt x="876795" y="838200"/>
                </a:lnTo>
                <a:close/>
              </a:path>
              <a:path w="6780530" h="5854700">
                <a:moveTo>
                  <a:pt x="1295547" y="660400"/>
                </a:moveTo>
                <a:lnTo>
                  <a:pt x="1222638" y="660400"/>
                </a:lnTo>
                <a:lnTo>
                  <a:pt x="1219073" y="673100"/>
                </a:lnTo>
                <a:lnTo>
                  <a:pt x="1205506" y="685800"/>
                </a:lnTo>
                <a:lnTo>
                  <a:pt x="1188772" y="711200"/>
                </a:lnTo>
                <a:lnTo>
                  <a:pt x="1169068" y="711200"/>
                </a:lnTo>
                <a:lnTo>
                  <a:pt x="1146594" y="723900"/>
                </a:lnTo>
                <a:lnTo>
                  <a:pt x="1101524" y="723900"/>
                </a:lnTo>
                <a:lnTo>
                  <a:pt x="1086485" y="736600"/>
                </a:lnTo>
                <a:lnTo>
                  <a:pt x="1053582" y="736600"/>
                </a:lnTo>
                <a:lnTo>
                  <a:pt x="1021500" y="749300"/>
                </a:lnTo>
                <a:lnTo>
                  <a:pt x="990221" y="762000"/>
                </a:lnTo>
                <a:lnTo>
                  <a:pt x="959726" y="774700"/>
                </a:lnTo>
                <a:lnTo>
                  <a:pt x="912327" y="787400"/>
                </a:lnTo>
                <a:lnTo>
                  <a:pt x="863788" y="812800"/>
                </a:lnTo>
                <a:lnTo>
                  <a:pt x="764032" y="838200"/>
                </a:lnTo>
                <a:lnTo>
                  <a:pt x="895136" y="838200"/>
                </a:lnTo>
                <a:lnTo>
                  <a:pt x="912988" y="825500"/>
                </a:lnTo>
                <a:lnTo>
                  <a:pt x="930371" y="825500"/>
                </a:lnTo>
                <a:lnTo>
                  <a:pt x="981241" y="787400"/>
                </a:lnTo>
                <a:lnTo>
                  <a:pt x="1016503" y="774700"/>
                </a:lnTo>
                <a:lnTo>
                  <a:pt x="1052909" y="774700"/>
                </a:lnTo>
                <a:lnTo>
                  <a:pt x="1090282" y="762000"/>
                </a:lnTo>
                <a:lnTo>
                  <a:pt x="1123881" y="762000"/>
                </a:lnTo>
                <a:lnTo>
                  <a:pt x="1140708" y="749300"/>
                </a:lnTo>
                <a:lnTo>
                  <a:pt x="1180815" y="749300"/>
                </a:lnTo>
                <a:lnTo>
                  <a:pt x="1201413" y="736600"/>
                </a:lnTo>
                <a:lnTo>
                  <a:pt x="1219411" y="723900"/>
                </a:lnTo>
                <a:lnTo>
                  <a:pt x="1234897" y="711200"/>
                </a:lnTo>
                <a:lnTo>
                  <a:pt x="1238910" y="698500"/>
                </a:lnTo>
                <a:lnTo>
                  <a:pt x="1242707" y="698500"/>
                </a:lnTo>
                <a:lnTo>
                  <a:pt x="1246454" y="685800"/>
                </a:lnTo>
                <a:lnTo>
                  <a:pt x="1252411" y="685800"/>
                </a:lnTo>
                <a:lnTo>
                  <a:pt x="1259506" y="673100"/>
                </a:lnTo>
                <a:lnTo>
                  <a:pt x="1277150" y="673100"/>
                </a:lnTo>
                <a:lnTo>
                  <a:pt x="1295547" y="660400"/>
                </a:lnTo>
                <a:close/>
              </a:path>
              <a:path w="6780530" h="5854700">
                <a:moveTo>
                  <a:pt x="5783186" y="469900"/>
                </a:moveTo>
                <a:lnTo>
                  <a:pt x="5752147" y="469900"/>
                </a:lnTo>
                <a:lnTo>
                  <a:pt x="5749493" y="482600"/>
                </a:lnTo>
                <a:lnTo>
                  <a:pt x="5746314" y="495300"/>
                </a:lnTo>
                <a:lnTo>
                  <a:pt x="5746324" y="508000"/>
                </a:lnTo>
                <a:lnTo>
                  <a:pt x="5748868" y="520700"/>
                </a:lnTo>
                <a:lnTo>
                  <a:pt x="5753290" y="533400"/>
                </a:lnTo>
                <a:lnTo>
                  <a:pt x="5757240" y="533400"/>
                </a:lnTo>
                <a:lnTo>
                  <a:pt x="5769575" y="558800"/>
                </a:lnTo>
                <a:lnTo>
                  <a:pt x="5779839" y="584200"/>
                </a:lnTo>
                <a:lnTo>
                  <a:pt x="5788551" y="609600"/>
                </a:lnTo>
                <a:lnTo>
                  <a:pt x="5796229" y="635000"/>
                </a:lnTo>
                <a:lnTo>
                  <a:pt x="5798797" y="647700"/>
                </a:lnTo>
                <a:lnTo>
                  <a:pt x="5801412" y="660400"/>
                </a:lnTo>
                <a:lnTo>
                  <a:pt x="5804067" y="673100"/>
                </a:lnTo>
                <a:lnTo>
                  <a:pt x="5832094" y="673100"/>
                </a:lnTo>
                <a:lnTo>
                  <a:pt x="5829118" y="660400"/>
                </a:lnTo>
                <a:lnTo>
                  <a:pt x="5826604" y="647700"/>
                </a:lnTo>
                <a:lnTo>
                  <a:pt x="5824371" y="635000"/>
                </a:lnTo>
                <a:lnTo>
                  <a:pt x="5822238" y="622300"/>
                </a:lnTo>
                <a:lnTo>
                  <a:pt x="5817417" y="609600"/>
                </a:lnTo>
                <a:lnTo>
                  <a:pt x="5811977" y="584200"/>
                </a:lnTo>
                <a:lnTo>
                  <a:pt x="5805708" y="571500"/>
                </a:lnTo>
                <a:lnTo>
                  <a:pt x="5798400" y="546100"/>
                </a:lnTo>
                <a:lnTo>
                  <a:pt x="5792155" y="533400"/>
                </a:lnTo>
                <a:lnTo>
                  <a:pt x="5787507" y="508000"/>
                </a:lnTo>
                <a:lnTo>
                  <a:pt x="5784502" y="495300"/>
                </a:lnTo>
                <a:lnTo>
                  <a:pt x="5783186" y="469900"/>
                </a:lnTo>
                <a:close/>
              </a:path>
              <a:path w="6780530" h="5854700">
                <a:moveTo>
                  <a:pt x="1557701" y="381000"/>
                </a:moveTo>
                <a:lnTo>
                  <a:pt x="1434080" y="381000"/>
                </a:lnTo>
                <a:lnTo>
                  <a:pt x="1416862" y="406400"/>
                </a:lnTo>
                <a:lnTo>
                  <a:pt x="1402816" y="419100"/>
                </a:lnTo>
                <a:lnTo>
                  <a:pt x="1378028" y="469900"/>
                </a:lnTo>
                <a:lnTo>
                  <a:pt x="1353432" y="508000"/>
                </a:lnTo>
                <a:lnTo>
                  <a:pt x="1329703" y="558800"/>
                </a:lnTo>
                <a:lnTo>
                  <a:pt x="1306156" y="596900"/>
                </a:lnTo>
                <a:lnTo>
                  <a:pt x="1304658" y="596900"/>
                </a:lnTo>
                <a:lnTo>
                  <a:pt x="1303439" y="609600"/>
                </a:lnTo>
                <a:lnTo>
                  <a:pt x="1295566" y="622300"/>
                </a:lnTo>
                <a:lnTo>
                  <a:pt x="1285200" y="635000"/>
                </a:lnTo>
                <a:lnTo>
                  <a:pt x="1246924" y="635000"/>
                </a:lnTo>
                <a:lnTo>
                  <a:pt x="1239786" y="647700"/>
                </a:lnTo>
                <a:lnTo>
                  <a:pt x="1234567" y="647700"/>
                </a:lnTo>
                <a:lnTo>
                  <a:pt x="1226510" y="660400"/>
                </a:lnTo>
                <a:lnTo>
                  <a:pt x="1309762" y="660400"/>
                </a:lnTo>
                <a:lnTo>
                  <a:pt x="1320678" y="647700"/>
                </a:lnTo>
                <a:lnTo>
                  <a:pt x="1329182" y="635000"/>
                </a:lnTo>
                <a:lnTo>
                  <a:pt x="1331087" y="622300"/>
                </a:lnTo>
                <a:lnTo>
                  <a:pt x="1334071" y="622300"/>
                </a:lnTo>
                <a:lnTo>
                  <a:pt x="1343023" y="584200"/>
                </a:lnTo>
                <a:lnTo>
                  <a:pt x="1353805" y="558800"/>
                </a:lnTo>
                <a:lnTo>
                  <a:pt x="1366166" y="546100"/>
                </a:lnTo>
                <a:lnTo>
                  <a:pt x="1379855" y="520700"/>
                </a:lnTo>
                <a:lnTo>
                  <a:pt x="1391760" y="495300"/>
                </a:lnTo>
                <a:lnTo>
                  <a:pt x="1403824" y="482600"/>
                </a:lnTo>
                <a:lnTo>
                  <a:pt x="1416029" y="457200"/>
                </a:lnTo>
                <a:lnTo>
                  <a:pt x="1428356" y="444500"/>
                </a:lnTo>
                <a:lnTo>
                  <a:pt x="1433193" y="431800"/>
                </a:lnTo>
                <a:lnTo>
                  <a:pt x="1438790" y="419100"/>
                </a:lnTo>
                <a:lnTo>
                  <a:pt x="1512862" y="419100"/>
                </a:lnTo>
                <a:lnTo>
                  <a:pt x="1507083" y="406400"/>
                </a:lnTo>
                <a:lnTo>
                  <a:pt x="1501711" y="406400"/>
                </a:lnTo>
                <a:lnTo>
                  <a:pt x="1502600" y="393700"/>
                </a:lnTo>
                <a:lnTo>
                  <a:pt x="1535869" y="393700"/>
                </a:lnTo>
                <a:lnTo>
                  <a:pt x="1557701" y="381000"/>
                </a:lnTo>
                <a:close/>
              </a:path>
              <a:path w="6780530" h="5854700">
                <a:moveTo>
                  <a:pt x="3365725" y="330200"/>
                </a:moveTo>
                <a:lnTo>
                  <a:pt x="3302569" y="330200"/>
                </a:lnTo>
                <a:lnTo>
                  <a:pt x="3297701" y="342900"/>
                </a:lnTo>
                <a:lnTo>
                  <a:pt x="3293008" y="342900"/>
                </a:lnTo>
                <a:lnTo>
                  <a:pt x="3278561" y="355600"/>
                </a:lnTo>
                <a:lnTo>
                  <a:pt x="3262930" y="368300"/>
                </a:lnTo>
                <a:lnTo>
                  <a:pt x="3246100" y="381000"/>
                </a:lnTo>
                <a:lnTo>
                  <a:pt x="3228060" y="393700"/>
                </a:lnTo>
                <a:lnTo>
                  <a:pt x="3212554" y="393700"/>
                </a:lnTo>
                <a:lnTo>
                  <a:pt x="3196724" y="406400"/>
                </a:lnTo>
                <a:lnTo>
                  <a:pt x="3180602" y="406400"/>
                </a:lnTo>
                <a:lnTo>
                  <a:pt x="3164217" y="419100"/>
                </a:lnTo>
                <a:lnTo>
                  <a:pt x="3243211" y="419100"/>
                </a:lnTo>
                <a:lnTo>
                  <a:pt x="3240493" y="431800"/>
                </a:lnTo>
                <a:lnTo>
                  <a:pt x="3228472" y="431800"/>
                </a:lnTo>
                <a:lnTo>
                  <a:pt x="3215852" y="444500"/>
                </a:lnTo>
                <a:lnTo>
                  <a:pt x="3202799" y="444500"/>
                </a:lnTo>
                <a:lnTo>
                  <a:pt x="3189478" y="457200"/>
                </a:lnTo>
                <a:lnTo>
                  <a:pt x="3179267" y="457200"/>
                </a:lnTo>
                <a:lnTo>
                  <a:pt x="3169046" y="469900"/>
                </a:lnTo>
                <a:lnTo>
                  <a:pt x="3142660" y="469900"/>
                </a:lnTo>
                <a:lnTo>
                  <a:pt x="3136593" y="482600"/>
                </a:lnTo>
                <a:lnTo>
                  <a:pt x="3125495" y="482600"/>
                </a:lnTo>
                <a:lnTo>
                  <a:pt x="3112400" y="508000"/>
                </a:lnTo>
                <a:lnTo>
                  <a:pt x="3111739" y="533400"/>
                </a:lnTo>
                <a:lnTo>
                  <a:pt x="3121982" y="558800"/>
                </a:lnTo>
                <a:lnTo>
                  <a:pt x="3141599" y="571500"/>
                </a:lnTo>
                <a:lnTo>
                  <a:pt x="3178746" y="571500"/>
                </a:lnTo>
                <a:lnTo>
                  <a:pt x="3185198" y="584200"/>
                </a:lnTo>
                <a:lnTo>
                  <a:pt x="3184931" y="584200"/>
                </a:lnTo>
                <a:lnTo>
                  <a:pt x="3183775" y="596900"/>
                </a:lnTo>
                <a:lnTo>
                  <a:pt x="3181592" y="609600"/>
                </a:lnTo>
                <a:lnTo>
                  <a:pt x="3178376" y="622300"/>
                </a:lnTo>
                <a:lnTo>
                  <a:pt x="3174244" y="635000"/>
                </a:lnTo>
                <a:lnTo>
                  <a:pt x="3169310" y="635000"/>
                </a:lnTo>
                <a:lnTo>
                  <a:pt x="3164922" y="647700"/>
                </a:lnTo>
                <a:lnTo>
                  <a:pt x="3160649" y="660400"/>
                </a:lnTo>
                <a:lnTo>
                  <a:pt x="3197428" y="660400"/>
                </a:lnTo>
                <a:lnTo>
                  <a:pt x="3204558" y="647700"/>
                </a:lnTo>
                <a:lnTo>
                  <a:pt x="3210539" y="622300"/>
                </a:lnTo>
                <a:lnTo>
                  <a:pt x="3214889" y="609600"/>
                </a:lnTo>
                <a:lnTo>
                  <a:pt x="3217125" y="596900"/>
                </a:lnTo>
                <a:lnTo>
                  <a:pt x="3218784" y="584200"/>
                </a:lnTo>
                <a:lnTo>
                  <a:pt x="3222377" y="571500"/>
                </a:lnTo>
                <a:lnTo>
                  <a:pt x="3227827" y="558800"/>
                </a:lnTo>
                <a:lnTo>
                  <a:pt x="3235058" y="558800"/>
                </a:lnTo>
                <a:lnTo>
                  <a:pt x="3244391" y="546100"/>
                </a:lnTo>
                <a:lnTo>
                  <a:pt x="3161017" y="546100"/>
                </a:lnTo>
                <a:lnTo>
                  <a:pt x="3156127" y="533400"/>
                </a:lnTo>
                <a:lnTo>
                  <a:pt x="3144797" y="533400"/>
                </a:lnTo>
                <a:lnTo>
                  <a:pt x="3141645" y="520700"/>
                </a:lnTo>
                <a:lnTo>
                  <a:pt x="3142848" y="520700"/>
                </a:lnTo>
                <a:lnTo>
                  <a:pt x="3148660" y="508000"/>
                </a:lnTo>
                <a:lnTo>
                  <a:pt x="3154900" y="508000"/>
                </a:lnTo>
                <a:lnTo>
                  <a:pt x="3161461" y="495300"/>
                </a:lnTo>
                <a:lnTo>
                  <a:pt x="3175292" y="495300"/>
                </a:lnTo>
                <a:lnTo>
                  <a:pt x="3205555" y="482600"/>
                </a:lnTo>
                <a:lnTo>
                  <a:pt x="3233559" y="469900"/>
                </a:lnTo>
                <a:lnTo>
                  <a:pt x="3259563" y="444500"/>
                </a:lnTo>
                <a:lnTo>
                  <a:pt x="3283826" y="431800"/>
                </a:lnTo>
                <a:lnTo>
                  <a:pt x="3302280" y="406400"/>
                </a:lnTo>
                <a:lnTo>
                  <a:pt x="3320602" y="393700"/>
                </a:lnTo>
                <a:lnTo>
                  <a:pt x="3357130" y="355600"/>
                </a:lnTo>
                <a:lnTo>
                  <a:pt x="3361944" y="355600"/>
                </a:lnTo>
                <a:lnTo>
                  <a:pt x="3365487" y="342900"/>
                </a:lnTo>
                <a:lnTo>
                  <a:pt x="3365725" y="330200"/>
                </a:lnTo>
                <a:close/>
              </a:path>
              <a:path w="6780530" h="5854700">
                <a:moveTo>
                  <a:pt x="3309175" y="482600"/>
                </a:moveTo>
                <a:lnTo>
                  <a:pt x="3260674" y="482600"/>
                </a:lnTo>
                <a:lnTo>
                  <a:pt x="3256800" y="495300"/>
                </a:lnTo>
                <a:lnTo>
                  <a:pt x="3252724" y="495300"/>
                </a:lnTo>
                <a:lnTo>
                  <a:pt x="3235171" y="520700"/>
                </a:lnTo>
                <a:lnTo>
                  <a:pt x="3214598" y="533400"/>
                </a:lnTo>
                <a:lnTo>
                  <a:pt x="3191302" y="533400"/>
                </a:lnTo>
                <a:lnTo>
                  <a:pt x="3165576" y="546100"/>
                </a:lnTo>
                <a:lnTo>
                  <a:pt x="3244391" y="546100"/>
                </a:lnTo>
                <a:lnTo>
                  <a:pt x="3253723" y="533400"/>
                </a:lnTo>
                <a:lnTo>
                  <a:pt x="3290731" y="508000"/>
                </a:lnTo>
                <a:lnTo>
                  <a:pt x="3309175" y="482600"/>
                </a:lnTo>
                <a:close/>
              </a:path>
              <a:path w="6780530" h="5854700">
                <a:moveTo>
                  <a:pt x="2797863" y="431800"/>
                </a:moveTo>
                <a:lnTo>
                  <a:pt x="2730161" y="431800"/>
                </a:lnTo>
                <a:lnTo>
                  <a:pt x="2745511" y="444500"/>
                </a:lnTo>
                <a:lnTo>
                  <a:pt x="2764509" y="457200"/>
                </a:lnTo>
                <a:lnTo>
                  <a:pt x="2784700" y="457200"/>
                </a:lnTo>
                <a:lnTo>
                  <a:pt x="2805743" y="469900"/>
                </a:lnTo>
                <a:lnTo>
                  <a:pt x="2901543" y="469900"/>
                </a:lnTo>
                <a:lnTo>
                  <a:pt x="2949493" y="482600"/>
                </a:lnTo>
                <a:lnTo>
                  <a:pt x="2997016" y="482600"/>
                </a:lnTo>
                <a:lnTo>
                  <a:pt x="3137319" y="444500"/>
                </a:lnTo>
                <a:lnTo>
                  <a:pt x="2863733" y="444500"/>
                </a:lnTo>
                <a:lnTo>
                  <a:pt x="2797863" y="431800"/>
                </a:lnTo>
                <a:close/>
              </a:path>
              <a:path w="6780530" h="5854700">
                <a:moveTo>
                  <a:pt x="3418738" y="381000"/>
                </a:moveTo>
                <a:lnTo>
                  <a:pt x="3378868" y="381000"/>
                </a:lnTo>
                <a:lnTo>
                  <a:pt x="3374034" y="393700"/>
                </a:lnTo>
                <a:lnTo>
                  <a:pt x="3365783" y="406400"/>
                </a:lnTo>
                <a:lnTo>
                  <a:pt x="3355465" y="419100"/>
                </a:lnTo>
                <a:lnTo>
                  <a:pt x="3342868" y="431800"/>
                </a:lnTo>
                <a:lnTo>
                  <a:pt x="3327781" y="431800"/>
                </a:lnTo>
                <a:lnTo>
                  <a:pt x="3309201" y="444500"/>
                </a:lnTo>
                <a:lnTo>
                  <a:pt x="3292662" y="457200"/>
                </a:lnTo>
                <a:lnTo>
                  <a:pt x="3277956" y="469900"/>
                </a:lnTo>
                <a:lnTo>
                  <a:pt x="3264877" y="482600"/>
                </a:lnTo>
                <a:lnTo>
                  <a:pt x="3314877" y="482600"/>
                </a:lnTo>
                <a:lnTo>
                  <a:pt x="3321532" y="469900"/>
                </a:lnTo>
                <a:lnTo>
                  <a:pt x="3351323" y="469900"/>
                </a:lnTo>
                <a:lnTo>
                  <a:pt x="3370349" y="457200"/>
                </a:lnTo>
                <a:lnTo>
                  <a:pt x="3386602" y="431800"/>
                </a:lnTo>
                <a:lnTo>
                  <a:pt x="3400463" y="419100"/>
                </a:lnTo>
                <a:lnTo>
                  <a:pt x="3404348" y="406400"/>
                </a:lnTo>
                <a:lnTo>
                  <a:pt x="3408114" y="406400"/>
                </a:lnTo>
                <a:lnTo>
                  <a:pt x="3411843" y="393700"/>
                </a:lnTo>
                <a:lnTo>
                  <a:pt x="3415614" y="393700"/>
                </a:lnTo>
                <a:lnTo>
                  <a:pt x="3418738" y="381000"/>
                </a:lnTo>
                <a:close/>
              </a:path>
              <a:path w="6780530" h="5854700">
                <a:moveTo>
                  <a:pt x="5741881" y="317500"/>
                </a:moveTo>
                <a:lnTo>
                  <a:pt x="5670366" y="317500"/>
                </a:lnTo>
                <a:lnTo>
                  <a:pt x="5678274" y="330200"/>
                </a:lnTo>
                <a:lnTo>
                  <a:pt x="5696305" y="330200"/>
                </a:lnTo>
                <a:lnTo>
                  <a:pt x="5706309" y="342900"/>
                </a:lnTo>
                <a:lnTo>
                  <a:pt x="5714185" y="342900"/>
                </a:lnTo>
                <a:lnTo>
                  <a:pt x="5720049" y="355600"/>
                </a:lnTo>
                <a:lnTo>
                  <a:pt x="5724017" y="368300"/>
                </a:lnTo>
                <a:lnTo>
                  <a:pt x="5730584" y="381000"/>
                </a:lnTo>
                <a:lnTo>
                  <a:pt x="5743571" y="431800"/>
                </a:lnTo>
                <a:lnTo>
                  <a:pt x="5750102" y="457200"/>
                </a:lnTo>
                <a:lnTo>
                  <a:pt x="5752071" y="469900"/>
                </a:lnTo>
                <a:lnTo>
                  <a:pt x="5782983" y="469900"/>
                </a:lnTo>
                <a:lnTo>
                  <a:pt x="5782843" y="457200"/>
                </a:lnTo>
                <a:lnTo>
                  <a:pt x="5782373" y="457200"/>
                </a:lnTo>
                <a:lnTo>
                  <a:pt x="5777800" y="419100"/>
                </a:lnTo>
                <a:lnTo>
                  <a:pt x="5769802" y="393700"/>
                </a:lnTo>
                <a:lnTo>
                  <a:pt x="5759615" y="368300"/>
                </a:lnTo>
                <a:lnTo>
                  <a:pt x="5748477" y="330200"/>
                </a:lnTo>
                <a:lnTo>
                  <a:pt x="5741881" y="317500"/>
                </a:lnTo>
                <a:close/>
              </a:path>
              <a:path w="6780530" h="5854700">
                <a:moveTo>
                  <a:pt x="3233153" y="419100"/>
                </a:moveTo>
                <a:lnTo>
                  <a:pt x="3120861" y="419100"/>
                </a:lnTo>
                <a:lnTo>
                  <a:pt x="3033492" y="444500"/>
                </a:lnTo>
                <a:lnTo>
                  <a:pt x="3159724" y="444500"/>
                </a:lnTo>
                <a:lnTo>
                  <a:pt x="3182050" y="431800"/>
                </a:lnTo>
                <a:lnTo>
                  <a:pt x="3204339" y="431800"/>
                </a:lnTo>
                <a:lnTo>
                  <a:pt x="3233153" y="419100"/>
                </a:lnTo>
                <a:close/>
              </a:path>
              <a:path w="6780530" h="5854700">
                <a:moveTo>
                  <a:pt x="2629935" y="76200"/>
                </a:moveTo>
                <a:lnTo>
                  <a:pt x="2563449" y="76200"/>
                </a:lnTo>
                <a:lnTo>
                  <a:pt x="2560142" y="88900"/>
                </a:lnTo>
                <a:lnTo>
                  <a:pt x="2557491" y="88900"/>
                </a:lnTo>
                <a:lnTo>
                  <a:pt x="2564218" y="127000"/>
                </a:lnTo>
                <a:lnTo>
                  <a:pt x="2587957" y="165100"/>
                </a:lnTo>
                <a:lnTo>
                  <a:pt x="2596286" y="165100"/>
                </a:lnTo>
                <a:lnTo>
                  <a:pt x="2604935" y="177800"/>
                </a:lnTo>
                <a:lnTo>
                  <a:pt x="2612728" y="190500"/>
                </a:lnTo>
                <a:lnTo>
                  <a:pt x="2619466" y="203200"/>
                </a:lnTo>
                <a:lnTo>
                  <a:pt x="2624950" y="215900"/>
                </a:lnTo>
                <a:lnTo>
                  <a:pt x="2627411" y="228600"/>
                </a:lnTo>
                <a:lnTo>
                  <a:pt x="2630201" y="228600"/>
                </a:lnTo>
                <a:lnTo>
                  <a:pt x="2633287" y="241300"/>
                </a:lnTo>
                <a:lnTo>
                  <a:pt x="2636634" y="241300"/>
                </a:lnTo>
                <a:lnTo>
                  <a:pt x="2648078" y="266700"/>
                </a:lnTo>
                <a:lnTo>
                  <a:pt x="2657484" y="292100"/>
                </a:lnTo>
                <a:lnTo>
                  <a:pt x="2665209" y="317500"/>
                </a:lnTo>
                <a:lnTo>
                  <a:pt x="2671610" y="342900"/>
                </a:lnTo>
                <a:lnTo>
                  <a:pt x="2675953" y="355600"/>
                </a:lnTo>
                <a:lnTo>
                  <a:pt x="2681238" y="368300"/>
                </a:lnTo>
                <a:lnTo>
                  <a:pt x="2688078" y="381000"/>
                </a:lnTo>
                <a:lnTo>
                  <a:pt x="2697086" y="406400"/>
                </a:lnTo>
                <a:lnTo>
                  <a:pt x="2706820" y="419100"/>
                </a:lnTo>
                <a:lnTo>
                  <a:pt x="2717555" y="431800"/>
                </a:lnTo>
                <a:lnTo>
                  <a:pt x="2764942" y="431800"/>
                </a:lnTo>
                <a:lnTo>
                  <a:pt x="2756446" y="419100"/>
                </a:lnTo>
                <a:lnTo>
                  <a:pt x="2747276" y="419100"/>
                </a:lnTo>
                <a:lnTo>
                  <a:pt x="2741457" y="406400"/>
                </a:lnTo>
                <a:lnTo>
                  <a:pt x="2735495" y="393700"/>
                </a:lnTo>
                <a:lnTo>
                  <a:pt x="2729379" y="381000"/>
                </a:lnTo>
                <a:lnTo>
                  <a:pt x="2723095" y="368300"/>
                </a:lnTo>
                <a:lnTo>
                  <a:pt x="2713687" y="355600"/>
                </a:lnTo>
                <a:lnTo>
                  <a:pt x="2705131" y="330200"/>
                </a:lnTo>
                <a:lnTo>
                  <a:pt x="2697442" y="317500"/>
                </a:lnTo>
                <a:lnTo>
                  <a:pt x="2690634" y="292100"/>
                </a:lnTo>
                <a:lnTo>
                  <a:pt x="2685579" y="279400"/>
                </a:lnTo>
                <a:lnTo>
                  <a:pt x="2680242" y="266700"/>
                </a:lnTo>
                <a:lnTo>
                  <a:pt x="2674854" y="254000"/>
                </a:lnTo>
                <a:lnTo>
                  <a:pt x="2669641" y="241300"/>
                </a:lnTo>
                <a:lnTo>
                  <a:pt x="2663695" y="228600"/>
                </a:lnTo>
                <a:lnTo>
                  <a:pt x="2656273" y="215900"/>
                </a:lnTo>
                <a:lnTo>
                  <a:pt x="2647401" y="203200"/>
                </a:lnTo>
                <a:lnTo>
                  <a:pt x="2637104" y="190500"/>
                </a:lnTo>
                <a:lnTo>
                  <a:pt x="2622556" y="165100"/>
                </a:lnTo>
                <a:lnTo>
                  <a:pt x="2610231" y="152400"/>
                </a:lnTo>
                <a:lnTo>
                  <a:pt x="2599267" y="127000"/>
                </a:lnTo>
                <a:lnTo>
                  <a:pt x="2586774" y="101600"/>
                </a:lnTo>
                <a:lnTo>
                  <a:pt x="2666982" y="101600"/>
                </a:lnTo>
                <a:lnTo>
                  <a:pt x="2648948" y="88900"/>
                </a:lnTo>
                <a:lnTo>
                  <a:pt x="2629935" y="76200"/>
                </a:lnTo>
                <a:close/>
              </a:path>
              <a:path w="6780530" h="5854700">
                <a:moveTo>
                  <a:pt x="1727911" y="304800"/>
                </a:moveTo>
                <a:lnTo>
                  <a:pt x="1688985" y="304800"/>
                </a:lnTo>
                <a:lnTo>
                  <a:pt x="1681314" y="317500"/>
                </a:lnTo>
                <a:lnTo>
                  <a:pt x="1519110" y="368300"/>
                </a:lnTo>
                <a:lnTo>
                  <a:pt x="1477670" y="368300"/>
                </a:lnTo>
                <a:lnTo>
                  <a:pt x="1454380" y="381000"/>
                </a:lnTo>
                <a:lnTo>
                  <a:pt x="1579544" y="381000"/>
                </a:lnTo>
                <a:lnTo>
                  <a:pt x="1601368" y="368300"/>
                </a:lnTo>
                <a:lnTo>
                  <a:pt x="1642700" y="355600"/>
                </a:lnTo>
                <a:lnTo>
                  <a:pt x="1669659" y="342900"/>
                </a:lnTo>
                <a:lnTo>
                  <a:pt x="1694108" y="330200"/>
                </a:lnTo>
                <a:lnTo>
                  <a:pt x="1727911" y="304800"/>
                </a:lnTo>
                <a:close/>
              </a:path>
              <a:path w="6780530" h="5854700">
                <a:moveTo>
                  <a:pt x="3496116" y="342900"/>
                </a:moveTo>
                <a:lnTo>
                  <a:pt x="3396984" y="342900"/>
                </a:lnTo>
                <a:lnTo>
                  <a:pt x="3392170" y="355600"/>
                </a:lnTo>
                <a:lnTo>
                  <a:pt x="3387993" y="368300"/>
                </a:lnTo>
                <a:lnTo>
                  <a:pt x="3383540" y="381000"/>
                </a:lnTo>
                <a:lnTo>
                  <a:pt x="3422065" y="381000"/>
                </a:lnTo>
                <a:lnTo>
                  <a:pt x="3425736" y="368300"/>
                </a:lnTo>
                <a:lnTo>
                  <a:pt x="4298635" y="368300"/>
                </a:lnTo>
                <a:lnTo>
                  <a:pt x="4353267" y="355600"/>
                </a:lnTo>
                <a:lnTo>
                  <a:pt x="3542730" y="355600"/>
                </a:lnTo>
                <a:lnTo>
                  <a:pt x="3496116" y="342900"/>
                </a:lnTo>
                <a:close/>
              </a:path>
              <a:path w="6780530" h="5854700">
                <a:moveTo>
                  <a:pt x="4138777" y="368300"/>
                </a:moveTo>
                <a:lnTo>
                  <a:pt x="3425736" y="368300"/>
                </a:lnTo>
                <a:lnTo>
                  <a:pt x="3434092" y="381000"/>
                </a:lnTo>
                <a:lnTo>
                  <a:pt x="4086188" y="381000"/>
                </a:lnTo>
                <a:lnTo>
                  <a:pt x="4138777" y="368300"/>
                </a:lnTo>
                <a:close/>
              </a:path>
              <a:path w="6780530" h="5854700">
                <a:moveTo>
                  <a:pt x="4438642" y="342900"/>
                </a:moveTo>
                <a:lnTo>
                  <a:pt x="3709197" y="342900"/>
                </a:lnTo>
                <a:lnTo>
                  <a:pt x="3636129" y="355600"/>
                </a:lnTo>
                <a:lnTo>
                  <a:pt x="4381735" y="355600"/>
                </a:lnTo>
                <a:lnTo>
                  <a:pt x="4438642" y="342900"/>
                </a:lnTo>
                <a:close/>
              </a:path>
              <a:path w="6780530" h="5854700">
                <a:moveTo>
                  <a:pt x="4561844" y="330200"/>
                </a:moveTo>
                <a:lnTo>
                  <a:pt x="4213565" y="330200"/>
                </a:lnTo>
                <a:lnTo>
                  <a:pt x="4159838" y="342900"/>
                </a:lnTo>
                <a:lnTo>
                  <a:pt x="4514534" y="342900"/>
                </a:lnTo>
                <a:lnTo>
                  <a:pt x="4561844" y="330200"/>
                </a:lnTo>
                <a:close/>
              </a:path>
              <a:path w="6780530" h="5854700">
                <a:moveTo>
                  <a:pt x="3356914" y="317500"/>
                </a:moveTo>
                <a:lnTo>
                  <a:pt x="3313112" y="317500"/>
                </a:lnTo>
                <a:lnTo>
                  <a:pt x="3307683" y="330200"/>
                </a:lnTo>
                <a:lnTo>
                  <a:pt x="3362815" y="330200"/>
                </a:lnTo>
                <a:lnTo>
                  <a:pt x="3356914" y="317500"/>
                </a:lnTo>
                <a:close/>
              </a:path>
              <a:path w="6780530" h="5854700">
                <a:moveTo>
                  <a:pt x="4703089" y="304800"/>
                </a:moveTo>
                <a:lnTo>
                  <a:pt x="4482309" y="304800"/>
                </a:lnTo>
                <a:lnTo>
                  <a:pt x="4430090" y="317500"/>
                </a:lnTo>
                <a:lnTo>
                  <a:pt x="4389528" y="317500"/>
                </a:lnTo>
                <a:lnTo>
                  <a:pt x="4348859" y="330200"/>
                </a:lnTo>
                <a:lnTo>
                  <a:pt x="4609041" y="330200"/>
                </a:lnTo>
                <a:lnTo>
                  <a:pt x="4703089" y="304800"/>
                </a:lnTo>
                <a:close/>
              </a:path>
              <a:path w="6780530" h="5854700">
                <a:moveTo>
                  <a:pt x="5721555" y="304800"/>
                </a:moveTo>
                <a:lnTo>
                  <a:pt x="5657670" y="304800"/>
                </a:lnTo>
                <a:lnTo>
                  <a:pt x="5662891" y="317500"/>
                </a:lnTo>
                <a:lnTo>
                  <a:pt x="5732802" y="317500"/>
                </a:lnTo>
                <a:lnTo>
                  <a:pt x="5721555" y="304800"/>
                </a:lnTo>
                <a:close/>
              </a:path>
              <a:path w="6780530" h="5854700">
                <a:moveTo>
                  <a:pt x="1739595" y="292100"/>
                </a:moveTo>
                <a:lnTo>
                  <a:pt x="1699653" y="292100"/>
                </a:lnTo>
                <a:lnTo>
                  <a:pt x="1694497" y="304800"/>
                </a:lnTo>
                <a:lnTo>
                  <a:pt x="1733956" y="304800"/>
                </a:lnTo>
                <a:lnTo>
                  <a:pt x="1739595" y="292100"/>
                </a:lnTo>
                <a:close/>
              </a:path>
              <a:path w="6780530" h="5854700">
                <a:moveTo>
                  <a:pt x="5293906" y="190500"/>
                </a:moveTo>
                <a:lnTo>
                  <a:pt x="5184203" y="190500"/>
                </a:lnTo>
                <a:lnTo>
                  <a:pt x="5141642" y="203200"/>
                </a:lnTo>
                <a:lnTo>
                  <a:pt x="5099045" y="203200"/>
                </a:lnTo>
                <a:lnTo>
                  <a:pt x="5013782" y="228600"/>
                </a:lnTo>
                <a:lnTo>
                  <a:pt x="4852506" y="254000"/>
                </a:lnTo>
                <a:lnTo>
                  <a:pt x="4798735" y="254000"/>
                </a:lnTo>
                <a:lnTo>
                  <a:pt x="4691126" y="279400"/>
                </a:lnTo>
                <a:lnTo>
                  <a:pt x="4638973" y="279400"/>
                </a:lnTo>
                <a:lnTo>
                  <a:pt x="4534544" y="304800"/>
                </a:lnTo>
                <a:lnTo>
                  <a:pt x="4758235" y="304800"/>
                </a:lnTo>
                <a:lnTo>
                  <a:pt x="4868656" y="279400"/>
                </a:lnTo>
                <a:lnTo>
                  <a:pt x="4976467" y="266700"/>
                </a:lnTo>
                <a:lnTo>
                  <a:pt x="5134198" y="228600"/>
                </a:lnTo>
                <a:lnTo>
                  <a:pt x="5239359" y="215900"/>
                </a:lnTo>
                <a:lnTo>
                  <a:pt x="5313678" y="215900"/>
                </a:lnTo>
                <a:lnTo>
                  <a:pt x="5298059" y="203200"/>
                </a:lnTo>
                <a:lnTo>
                  <a:pt x="5293906" y="190500"/>
                </a:lnTo>
                <a:close/>
              </a:path>
              <a:path w="6780530" h="5854700">
                <a:moveTo>
                  <a:pt x="5691387" y="292100"/>
                </a:moveTo>
                <a:lnTo>
                  <a:pt x="5647138" y="292100"/>
                </a:lnTo>
                <a:lnTo>
                  <a:pt x="5652384" y="304800"/>
                </a:lnTo>
                <a:lnTo>
                  <a:pt x="5699379" y="304800"/>
                </a:lnTo>
                <a:lnTo>
                  <a:pt x="5691387" y="292100"/>
                </a:lnTo>
                <a:close/>
              </a:path>
              <a:path w="6780530" h="5854700">
                <a:moveTo>
                  <a:pt x="1997360" y="152400"/>
                </a:moveTo>
                <a:lnTo>
                  <a:pt x="1911772" y="152400"/>
                </a:lnTo>
                <a:lnTo>
                  <a:pt x="1893112" y="165100"/>
                </a:lnTo>
                <a:lnTo>
                  <a:pt x="1848937" y="177800"/>
                </a:lnTo>
                <a:lnTo>
                  <a:pt x="1808222" y="203200"/>
                </a:lnTo>
                <a:lnTo>
                  <a:pt x="1770808" y="228600"/>
                </a:lnTo>
                <a:lnTo>
                  <a:pt x="1736534" y="254000"/>
                </a:lnTo>
                <a:lnTo>
                  <a:pt x="1708666" y="292100"/>
                </a:lnTo>
                <a:lnTo>
                  <a:pt x="1745373" y="292100"/>
                </a:lnTo>
                <a:lnTo>
                  <a:pt x="1761788" y="279400"/>
                </a:lnTo>
                <a:lnTo>
                  <a:pt x="1770012" y="266700"/>
                </a:lnTo>
                <a:lnTo>
                  <a:pt x="1778317" y="254000"/>
                </a:lnTo>
                <a:lnTo>
                  <a:pt x="1806163" y="241300"/>
                </a:lnTo>
                <a:lnTo>
                  <a:pt x="1835796" y="215900"/>
                </a:lnTo>
                <a:lnTo>
                  <a:pt x="1867341" y="203200"/>
                </a:lnTo>
                <a:lnTo>
                  <a:pt x="1900923" y="190500"/>
                </a:lnTo>
                <a:lnTo>
                  <a:pt x="1997360" y="152400"/>
                </a:lnTo>
                <a:close/>
              </a:path>
              <a:path w="6780530" h="5854700">
                <a:moveTo>
                  <a:pt x="5649145" y="254000"/>
                </a:moveTo>
                <a:lnTo>
                  <a:pt x="5554190" y="254000"/>
                </a:lnTo>
                <a:lnTo>
                  <a:pt x="5565000" y="266700"/>
                </a:lnTo>
                <a:lnTo>
                  <a:pt x="5591243" y="266700"/>
                </a:lnTo>
                <a:lnTo>
                  <a:pt x="5604474" y="279400"/>
                </a:lnTo>
                <a:lnTo>
                  <a:pt x="5630748" y="279400"/>
                </a:lnTo>
                <a:lnTo>
                  <a:pt x="5636612" y="292100"/>
                </a:lnTo>
                <a:lnTo>
                  <a:pt x="5684324" y="292100"/>
                </a:lnTo>
                <a:lnTo>
                  <a:pt x="5678030" y="279400"/>
                </a:lnTo>
                <a:lnTo>
                  <a:pt x="5664568" y="266700"/>
                </a:lnTo>
                <a:lnTo>
                  <a:pt x="5649145" y="254000"/>
                </a:lnTo>
                <a:close/>
              </a:path>
              <a:path w="6780530" h="5854700">
                <a:moveTo>
                  <a:pt x="2666982" y="101600"/>
                </a:moveTo>
                <a:lnTo>
                  <a:pt x="2609945" y="101600"/>
                </a:lnTo>
                <a:lnTo>
                  <a:pt x="2625617" y="114300"/>
                </a:lnTo>
                <a:lnTo>
                  <a:pt x="2640002" y="114300"/>
                </a:lnTo>
                <a:lnTo>
                  <a:pt x="2653004" y="127000"/>
                </a:lnTo>
                <a:lnTo>
                  <a:pt x="2693032" y="165100"/>
                </a:lnTo>
                <a:lnTo>
                  <a:pt x="2724751" y="190500"/>
                </a:lnTo>
                <a:lnTo>
                  <a:pt x="2739878" y="203200"/>
                </a:lnTo>
                <a:lnTo>
                  <a:pt x="2752663" y="228600"/>
                </a:lnTo>
                <a:lnTo>
                  <a:pt x="2762770" y="241300"/>
                </a:lnTo>
                <a:lnTo>
                  <a:pt x="2772335" y="254000"/>
                </a:lnTo>
                <a:lnTo>
                  <a:pt x="2785346" y="266700"/>
                </a:lnTo>
                <a:lnTo>
                  <a:pt x="2801198" y="279400"/>
                </a:lnTo>
                <a:lnTo>
                  <a:pt x="2847354" y="279400"/>
                </a:lnTo>
                <a:lnTo>
                  <a:pt x="2855620" y="266700"/>
                </a:lnTo>
                <a:lnTo>
                  <a:pt x="2859430" y="254000"/>
                </a:lnTo>
                <a:lnTo>
                  <a:pt x="2810325" y="254000"/>
                </a:lnTo>
                <a:lnTo>
                  <a:pt x="2803623" y="241300"/>
                </a:lnTo>
                <a:lnTo>
                  <a:pt x="2793606" y="241300"/>
                </a:lnTo>
                <a:lnTo>
                  <a:pt x="2790685" y="228600"/>
                </a:lnTo>
                <a:lnTo>
                  <a:pt x="2788170" y="228600"/>
                </a:lnTo>
                <a:lnTo>
                  <a:pt x="2770152" y="190500"/>
                </a:lnTo>
                <a:lnTo>
                  <a:pt x="2683979" y="114300"/>
                </a:lnTo>
                <a:lnTo>
                  <a:pt x="2666982" y="101600"/>
                </a:lnTo>
                <a:close/>
              </a:path>
              <a:path w="6780530" h="5854700">
                <a:moveTo>
                  <a:pt x="2632557" y="38100"/>
                </a:moveTo>
                <a:lnTo>
                  <a:pt x="2535555" y="38100"/>
                </a:lnTo>
                <a:lnTo>
                  <a:pt x="2541823" y="50800"/>
                </a:lnTo>
                <a:lnTo>
                  <a:pt x="2563876" y="50800"/>
                </a:lnTo>
                <a:lnTo>
                  <a:pt x="2589829" y="63500"/>
                </a:lnTo>
                <a:lnTo>
                  <a:pt x="2614877" y="63500"/>
                </a:lnTo>
                <a:lnTo>
                  <a:pt x="2638980" y="76200"/>
                </a:lnTo>
                <a:lnTo>
                  <a:pt x="2662097" y="88900"/>
                </a:lnTo>
                <a:lnTo>
                  <a:pt x="2692900" y="114300"/>
                </a:lnTo>
                <a:lnTo>
                  <a:pt x="2723429" y="127000"/>
                </a:lnTo>
                <a:lnTo>
                  <a:pt x="2753791" y="152400"/>
                </a:lnTo>
                <a:lnTo>
                  <a:pt x="2784094" y="165100"/>
                </a:lnTo>
                <a:lnTo>
                  <a:pt x="2790774" y="177800"/>
                </a:lnTo>
                <a:lnTo>
                  <a:pt x="2803341" y="177800"/>
                </a:lnTo>
                <a:lnTo>
                  <a:pt x="2809100" y="190500"/>
                </a:lnTo>
                <a:lnTo>
                  <a:pt x="2818812" y="203200"/>
                </a:lnTo>
                <a:lnTo>
                  <a:pt x="2825440" y="215900"/>
                </a:lnTo>
                <a:lnTo>
                  <a:pt x="2828822" y="228600"/>
                </a:lnTo>
                <a:lnTo>
                  <a:pt x="2828798" y="241300"/>
                </a:lnTo>
                <a:lnTo>
                  <a:pt x="2818418" y="254000"/>
                </a:lnTo>
                <a:lnTo>
                  <a:pt x="2859430" y="254000"/>
                </a:lnTo>
                <a:lnTo>
                  <a:pt x="2859224" y="228600"/>
                </a:lnTo>
                <a:lnTo>
                  <a:pt x="2854536" y="203200"/>
                </a:lnTo>
                <a:lnTo>
                  <a:pt x="2845058" y="190500"/>
                </a:lnTo>
                <a:lnTo>
                  <a:pt x="2830487" y="165100"/>
                </a:lnTo>
                <a:lnTo>
                  <a:pt x="2823379" y="165100"/>
                </a:lnTo>
                <a:lnTo>
                  <a:pt x="2815770" y="152400"/>
                </a:lnTo>
                <a:lnTo>
                  <a:pt x="2807777" y="152400"/>
                </a:lnTo>
                <a:lnTo>
                  <a:pt x="2799511" y="139700"/>
                </a:lnTo>
                <a:lnTo>
                  <a:pt x="2632557" y="38100"/>
                </a:lnTo>
                <a:close/>
              </a:path>
              <a:path w="6780530" h="5854700">
                <a:moveTo>
                  <a:pt x="5613031" y="241300"/>
                </a:moveTo>
                <a:lnTo>
                  <a:pt x="5532840" y="241300"/>
                </a:lnTo>
                <a:lnTo>
                  <a:pt x="5543497" y="254000"/>
                </a:lnTo>
                <a:lnTo>
                  <a:pt x="5631915" y="254000"/>
                </a:lnTo>
                <a:lnTo>
                  <a:pt x="5613031" y="241300"/>
                </a:lnTo>
                <a:close/>
              </a:path>
              <a:path w="6780530" h="5854700">
                <a:moveTo>
                  <a:pt x="5580745" y="228600"/>
                </a:moveTo>
                <a:lnTo>
                  <a:pt x="5488611" y="228600"/>
                </a:lnTo>
                <a:lnTo>
                  <a:pt x="5505556" y="241300"/>
                </a:lnTo>
                <a:lnTo>
                  <a:pt x="5596543" y="241300"/>
                </a:lnTo>
                <a:lnTo>
                  <a:pt x="5580745" y="228600"/>
                </a:lnTo>
                <a:close/>
              </a:path>
              <a:path w="6780530" h="5854700">
                <a:moveTo>
                  <a:pt x="5313678" y="215900"/>
                </a:moveTo>
                <a:lnTo>
                  <a:pt x="5256415" y="215900"/>
                </a:lnTo>
                <a:lnTo>
                  <a:pt x="5269537" y="228600"/>
                </a:lnTo>
                <a:lnTo>
                  <a:pt x="5324729" y="228600"/>
                </a:lnTo>
                <a:lnTo>
                  <a:pt x="5313678" y="215900"/>
                </a:lnTo>
                <a:close/>
              </a:path>
              <a:path w="6780530" h="5854700">
                <a:moveTo>
                  <a:pt x="5389346" y="127000"/>
                </a:moveTo>
                <a:lnTo>
                  <a:pt x="5283698" y="127000"/>
                </a:lnTo>
                <a:lnTo>
                  <a:pt x="5273598" y="152400"/>
                </a:lnTo>
                <a:lnTo>
                  <a:pt x="5360190" y="152400"/>
                </a:lnTo>
                <a:lnTo>
                  <a:pt x="5370705" y="165100"/>
                </a:lnTo>
                <a:lnTo>
                  <a:pt x="5394495" y="165100"/>
                </a:lnTo>
                <a:lnTo>
                  <a:pt x="5405501" y="177800"/>
                </a:lnTo>
                <a:lnTo>
                  <a:pt x="5413744" y="190500"/>
                </a:lnTo>
                <a:lnTo>
                  <a:pt x="5418963" y="203200"/>
                </a:lnTo>
                <a:lnTo>
                  <a:pt x="5419636" y="215900"/>
                </a:lnTo>
                <a:lnTo>
                  <a:pt x="5421477" y="215900"/>
                </a:lnTo>
                <a:lnTo>
                  <a:pt x="5424682" y="228600"/>
                </a:lnTo>
                <a:lnTo>
                  <a:pt x="5565532" y="228600"/>
                </a:lnTo>
                <a:lnTo>
                  <a:pt x="5550801" y="215900"/>
                </a:lnTo>
                <a:lnTo>
                  <a:pt x="5530647" y="203200"/>
                </a:lnTo>
                <a:lnTo>
                  <a:pt x="5452999" y="203200"/>
                </a:lnTo>
                <a:lnTo>
                  <a:pt x="5451436" y="190500"/>
                </a:lnTo>
                <a:lnTo>
                  <a:pt x="5450344" y="190500"/>
                </a:lnTo>
                <a:lnTo>
                  <a:pt x="5439945" y="177800"/>
                </a:lnTo>
                <a:lnTo>
                  <a:pt x="5426036" y="152400"/>
                </a:lnTo>
                <a:lnTo>
                  <a:pt x="5409032" y="139700"/>
                </a:lnTo>
                <a:lnTo>
                  <a:pt x="5389346" y="127000"/>
                </a:lnTo>
                <a:close/>
              </a:path>
              <a:path w="6780530" h="5854700">
                <a:moveTo>
                  <a:pt x="5293758" y="177800"/>
                </a:moveTo>
                <a:lnTo>
                  <a:pt x="5223336" y="177800"/>
                </a:lnTo>
                <a:lnTo>
                  <a:pt x="5210397" y="190500"/>
                </a:lnTo>
                <a:lnTo>
                  <a:pt x="5291350" y="190500"/>
                </a:lnTo>
                <a:lnTo>
                  <a:pt x="5293758" y="177800"/>
                </a:lnTo>
                <a:close/>
              </a:path>
              <a:path w="6780530" h="5854700">
                <a:moveTo>
                  <a:pt x="5308176" y="152400"/>
                </a:moveTo>
                <a:lnTo>
                  <a:pt x="5266731" y="152400"/>
                </a:lnTo>
                <a:lnTo>
                  <a:pt x="5258223" y="165100"/>
                </a:lnTo>
                <a:lnTo>
                  <a:pt x="5248047" y="177800"/>
                </a:lnTo>
                <a:lnTo>
                  <a:pt x="5296344" y="177800"/>
                </a:lnTo>
                <a:lnTo>
                  <a:pt x="5299417" y="165100"/>
                </a:lnTo>
                <a:lnTo>
                  <a:pt x="5308176" y="152400"/>
                </a:lnTo>
                <a:close/>
              </a:path>
              <a:path w="6780530" h="5854700">
                <a:moveTo>
                  <a:pt x="2042435" y="139700"/>
                </a:moveTo>
                <a:lnTo>
                  <a:pt x="1948157" y="139700"/>
                </a:lnTo>
                <a:lnTo>
                  <a:pt x="1930134" y="152400"/>
                </a:lnTo>
                <a:lnTo>
                  <a:pt x="2029574" y="152400"/>
                </a:lnTo>
                <a:lnTo>
                  <a:pt x="2042435" y="139700"/>
                </a:lnTo>
                <a:close/>
              </a:path>
              <a:path w="6780530" h="5854700">
                <a:moveTo>
                  <a:pt x="2100827" y="127000"/>
                </a:moveTo>
                <a:lnTo>
                  <a:pt x="1983063" y="127000"/>
                </a:lnTo>
                <a:lnTo>
                  <a:pt x="1965794" y="139700"/>
                </a:lnTo>
                <a:lnTo>
                  <a:pt x="2081872" y="139700"/>
                </a:lnTo>
                <a:lnTo>
                  <a:pt x="2100827" y="127000"/>
                </a:lnTo>
                <a:close/>
              </a:path>
              <a:path w="6780530" h="5854700">
                <a:moveTo>
                  <a:pt x="2136951" y="114300"/>
                </a:moveTo>
                <a:lnTo>
                  <a:pt x="2018515" y="114300"/>
                </a:lnTo>
                <a:lnTo>
                  <a:pt x="2000637" y="127000"/>
                </a:lnTo>
                <a:lnTo>
                  <a:pt x="2119182" y="127000"/>
                </a:lnTo>
                <a:lnTo>
                  <a:pt x="2136951" y="114300"/>
                </a:lnTo>
                <a:close/>
              </a:path>
              <a:path w="6780530" h="5854700">
                <a:moveTo>
                  <a:pt x="5360589" y="114300"/>
                </a:moveTo>
                <a:lnTo>
                  <a:pt x="5312151" y="114300"/>
                </a:lnTo>
                <a:lnTo>
                  <a:pt x="5296523" y="127000"/>
                </a:lnTo>
                <a:lnTo>
                  <a:pt x="5375142" y="127000"/>
                </a:lnTo>
                <a:lnTo>
                  <a:pt x="5360589" y="114300"/>
                </a:lnTo>
                <a:close/>
              </a:path>
              <a:path w="6780530" h="5854700">
                <a:moveTo>
                  <a:pt x="2388099" y="38100"/>
                </a:moveTo>
                <a:lnTo>
                  <a:pt x="2206190" y="38100"/>
                </a:lnTo>
                <a:lnTo>
                  <a:pt x="2200338" y="50800"/>
                </a:lnTo>
                <a:lnTo>
                  <a:pt x="2162066" y="76200"/>
                </a:lnTo>
                <a:lnTo>
                  <a:pt x="2121781" y="88900"/>
                </a:lnTo>
                <a:lnTo>
                  <a:pt x="2036699" y="114300"/>
                </a:lnTo>
                <a:lnTo>
                  <a:pt x="2154148" y="114300"/>
                </a:lnTo>
                <a:lnTo>
                  <a:pt x="2164270" y="101600"/>
                </a:lnTo>
                <a:lnTo>
                  <a:pt x="2174289" y="101600"/>
                </a:lnTo>
                <a:lnTo>
                  <a:pt x="2194229" y="88900"/>
                </a:lnTo>
                <a:lnTo>
                  <a:pt x="2208043" y="76200"/>
                </a:lnTo>
                <a:lnTo>
                  <a:pt x="2222322" y="76200"/>
                </a:lnTo>
                <a:lnTo>
                  <a:pt x="2237124" y="63500"/>
                </a:lnTo>
                <a:lnTo>
                  <a:pt x="2252510" y="63500"/>
                </a:lnTo>
                <a:lnTo>
                  <a:pt x="2297531" y="50800"/>
                </a:lnTo>
                <a:lnTo>
                  <a:pt x="2342716" y="50800"/>
                </a:lnTo>
                <a:lnTo>
                  <a:pt x="2388099" y="38100"/>
                </a:lnTo>
                <a:close/>
              </a:path>
              <a:path w="6780530" h="5854700">
                <a:moveTo>
                  <a:pt x="2603440" y="63500"/>
                </a:moveTo>
                <a:lnTo>
                  <a:pt x="2574669" y="63500"/>
                </a:lnTo>
                <a:lnTo>
                  <a:pt x="2568282" y="76200"/>
                </a:lnTo>
                <a:lnTo>
                  <a:pt x="2610002" y="76200"/>
                </a:lnTo>
                <a:lnTo>
                  <a:pt x="2603440" y="63500"/>
                </a:lnTo>
                <a:close/>
              </a:path>
              <a:path w="6780530" h="5854700">
                <a:moveTo>
                  <a:pt x="2614691" y="25400"/>
                </a:moveTo>
                <a:lnTo>
                  <a:pt x="2244586" y="25400"/>
                </a:lnTo>
                <a:lnTo>
                  <a:pt x="2225814" y="38100"/>
                </a:lnTo>
                <a:lnTo>
                  <a:pt x="2623790" y="38100"/>
                </a:lnTo>
                <a:lnTo>
                  <a:pt x="2614691" y="25400"/>
                </a:lnTo>
                <a:close/>
              </a:path>
              <a:path w="6780530" h="5854700">
                <a:moveTo>
                  <a:pt x="2557337" y="12700"/>
                </a:moveTo>
                <a:lnTo>
                  <a:pt x="2334152" y="12700"/>
                </a:lnTo>
                <a:lnTo>
                  <a:pt x="2301214" y="25400"/>
                </a:lnTo>
                <a:lnTo>
                  <a:pt x="2582685" y="25400"/>
                </a:lnTo>
                <a:lnTo>
                  <a:pt x="2557337" y="12700"/>
                </a:lnTo>
                <a:close/>
              </a:path>
              <a:path w="6780530" h="5854700">
                <a:moveTo>
                  <a:pt x="2522105" y="0"/>
                </a:moveTo>
                <a:lnTo>
                  <a:pt x="2433662" y="0"/>
                </a:lnTo>
                <a:lnTo>
                  <a:pt x="2400418" y="12700"/>
                </a:lnTo>
                <a:lnTo>
                  <a:pt x="2526297" y="12700"/>
                </a:lnTo>
                <a:lnTo>
                  <a:pt x="2522105" y="0"/>
                </a:lnTo>
                <a:close/>
              </a:path>
            </a:pathLst>
          </a:custGeom>
          <a:solidFill>
            <a:srgbClr val="79564A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 sz="1109"/>
          </a:p>
        </p:txBody>
      </p:sp>
    </p:spTree>
    <p:extLst>
      <p:ext uri="{BB962C8B-B14F-4D97-AF65-F5344CB8AC3E}">
        <p14:creationId xmlns:p14="http://schemas.microsoft.com/office/powerpoint/2010/main" val="64851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32C38AB-19AB-4EDC-B8F9-53EB54F537BF}"/>
              </a:ext>
            </a:extLst>
          </p:cNvPr>
          <p:cNvSpPr txBox="1"/>
          <p:nvPr/>
        </p:nvSpPr>
        <p:spPr>
          <a:xfrm>
            <a:off x="7262601" y="202302"/>
            <a:ext cx="3030468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50" dirty="0">
                <a:solidFill>
                  <a:srgbClr val="72777A"/>
                </a:solidFill>
                <a:latin typeface="Aller" panose="02000503030000020004" pitchFamily="2" charset="-18"/>
              </a:rPr>
              <a:t>www.festiwal.warmia.mazury.pl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69C4404-E954-4012-87F8-47CF98B9C51A}"/>
              </a:ext>
            </a:extLst>
          </p:cNvPr>
          <p:cNvSpPr/>
          <p:nvPr/>
        </p:nvSpPr>
        <p:spPr>
          <a:xfrm>
            <a:off x="7363752" y="0"/>
            <a:ext cx="2824120" cy="121381"/>
          </a:xfrm>
          <a:prstGeom prst="rect">
            <a:avLst/>
          </a:prstGeom>
          <a:solidFill>
            <a:srgbClr val="28B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27BBCAE-7221-4CF8-94BF-E488DB58547D}"/>
              </a:ext>
            </a:extLst>
          </p:cNvPr>
          <p:cNvSpPr txBox="1"/>
          <p:nvPr/>
        </p:nvSpPr>
        <p:spPr>
          <a:xfrm>
            <a:off x="817294" y="769018"/>
            <a:ext cx="895477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850" b="1" dirty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Jakość – Rozwój – Innowacje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AB26EB33-2EEF-41A6-99A5-1E80EF74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684"/>
            <a:ext cx="10691813" cy="188714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CE82F07-CE9E-4152-B777-4999EC786E40}"/>
              </a:ext>
            </a:extLst>
          </p:cNvPr>
          <p:cNvSpPr txBox="1"/>
          <p:nvPr/>
        </p:nvSpPr>
        <p:spPr>
          <a:xfrm>
            <a:off x="1075912" y="1775232"/>
            <a:ext cx="85354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484848"/>
                </a:solidFill>
                <a:latin typeface="+mj-lt"/>
              </a:rPr>
              <a:t>Produkcja żywności w myśl </a:t>
            </a:r>
            <a:r>
              <a:rPr lang="pl-PL" sz="2400" dirty="0" smtClean="0">
                <a:solidFill>
                  <a:srgbClr val="484848"/>
                </a:solidFill>
                <a:latin typeface="+mj-lt"/>
              </a:rPr>
              <a:t>idei </a:t>
            </a:r>
            <a:r>
              <a:rPr lang="pl-PL" sz="2400" b="1" dirty="0">
                <a:solidFill>
                  <a:srgbClr val="484848"/>
                </a:solidFill>
                <a:latin typeface="+mj-lt"/>
              </a:rPr>
              <a:t>„od pola do stołu”</a:t>
            </a:r>
          </a:p>
          <a:p>
            <a:pPr marL="457200" indent="-4572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484848"/>
                </a:solidFill>
                <a:latin typeface="+mj-lt"/>
              </a:rPr>
              <a:t>Certyfikacja gospodarstw hodowlanych</a:t>
            </a:r>
          </a:p>
          <a:p>
            <a:pPr marL="457200" indent="-4572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484848"/>
                </a:solidFill>
                <a:latin typeface="+mj-lt"/>
              </a:rPr>
              <a:t>Tylko zatwierdzeni dostawcy </a:t>
            </a:r>
            <a:r>
              <a:rPr lang="pl-PL" sz="2400" dirty="0" smtClean="0">
                <a:solidFill>
                  <a:srgbClr val="484848"/>
                </a:solidFill>
                <a:latin typeface="+mj-lt"/>
              </a:rPr>
              <a:t>surowców</a:t>
            </a:r>
          </a:p>
          <a:p>
            <a:pPr marL="457200" indent="-4572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484848"/>
                </a:solidFill>
                <a:latin typeface="+mj-lt"/>
              </a:rPr>
              <a:t>Najwyższe standardy produkcji </a:t>
            </a:r>
          </a:p>
          <a:p>
            <a:pPr marL="457200" indent="-4572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484848"/>
                </a:solidFill>
                <a:latin typeface="+mj-lt"/>
              </a:rPr>
              <a:t>Najnowocześniejsze technologie wpierające jakość i bezpieczeństwo żywności</a:t>
            </a:r>
          </a:p>
          <a:p>
            <a:pPr marL="457200" indent="-4572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484848"/>
                </a:solidFill>
                <a:latin typeface="+mj-lt"/>
              </a:rPr>
              <a:t>Nowoczesne wyposażenie </a:t>
            </a:r>
          </a:p>
          <a:p>
            <a:pPr marL="457200" indent="-4572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rgbClr val="484848"/>
                </a:solidFill>
                <a:latin typeface="+mj-lt"/>
              </a:rPr>
              <a:t>Inwestowanie </a:t>
            </a:r>
            <a:r>
              <a:rPr lang="pl-PL" sz="2400" dirty="0">
                <a:solidFill>
                  <a:srgbClr val="484848"/>
                </a:solidFill>
                <a:latin typeface="+mj-lt"/>
              </a:rPr>
              <a:t>w pracowników / rozwój kompetencji pracowników</a:t>
            </a:r>
          </a:p>
          <a:p>
            <a:pPr marL="457200" indent="-4572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484848"/>
                </a:solidFill>
                <a:latin typeface="+mj-lt"/>
              </a:rPr>
              <a:t>Bezpośrednia dystrybucja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53" y="884671"/>
            <a:ext cx="1082546" cy="67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16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32C38AB-19AB-4EDC-B8F9-53EB54F537BF}"/>
              </a:ext>
            </a:extLst>
          </p:cNvPr>
          <p:cNvSpPr txBox="1"/>
          <p:nvPr/>
        </p:nvSpPr>
        <p:spPr>
          <a:xfrm>
            <a:off x="7262601" y="202302"/>
            <a:ext cx="3030468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50" dirty="0">
                <a:solidFill>
                  <a:srgbClr val="72777A"/>
                </a:solidFill>
                <a:latin typeface="Aller" panose="02000503030000020004" pitchFamily="2" charset="-18"/>
              </a:rPr>
              <a:t>www.festiwal.warmia.mazury.pl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69C4404-E954-4012-87F8-47CF98B9C51A}"/>
              </a:ext>
            </a:extLst>
          </p:cNvPr>
          <p:cNvSpPr/>
          <p:nvPr/>
        </p:nvSpPr>
        <p:spPr>
          <a:xfrm>
            <a:off x="7363752" y="0"/>
            <a:ext cx="2824120" cy="121381"/>
          </a:xfrm>
          <a:prstGeom prst="rect">
            <a:avLst/>
          </a:prstGeom>
          <a:solidFill>
            <a:srgbClr val="28B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27BBCAE-7221-4CF8-94BF-E488DB58547D}"/>
              </a:ext>
            </a:extLst>
          </p:cNvPr>
          <p:cNvSpPr txBox="1"/>
          <p:nvPr/>
        </p:nvSpPr>
        <p:spPr>
          <a:xfrm>
            <a:off x="817294" y="769018"/>
            <a:ext cx="6110968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850" b="1" dirty="0" smtClean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Zrównoważona wołowina</a:t>
            </a:r>
            <a:endParaRPr lang="pl-PL" sz="3850" b="1" dirty="0">
              <a:solidFill>
                <a:srgbClr val="4848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A01F036-BCA8-4006-8968-E898A61645F2}"/>
              </a:ext>
            </a:extLst>
          </p:cNvPr>
          <p:cNvSpPr txBox="1"/>
          <p:nvPr/>
        </p:nvSpPr>
        <p:spPr>
          <a:xfrm>
            <a:off x="817294" y="1563152"/>
            <a:ext cx="24397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50" b="1" dirty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AB26EB33-2EEF-41A6-99A5-1E80EF74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684"/>
            <a:ext cx="10691813" cy="188714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CE82F07-CE9E-4152-B777-4999EC786E40}"/>
              </a:ext>
            </a:extLst>
          </p:cNvPr>
          <p:cNvSpPr txBox="1"/>
          <p:nvPr/>
        </p:nvSpPr>
        <p:spPr>
          <a:xfrm>
            <a:off x="2300518" y="2163827"/>
            <a:ext cx="573576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300" dirty="0" smtClean="0">
                <a:solidFill>
                  <a:srgbClr val="484848"/>
                </a:solidFill>
                <a:latin typeface="+mj-lt"/>
              </a:rPr>
              <a:t>Jeden </a:t>
            </a:r>
            <a:r>
              <a:rPr lang="pl-PL" sz="1300" dirty="0">
                <a:solidFill>
                  <a:srgbClr val="484848"/>
                </a:solidFill>
                <a:latin typeface="+mj-lt"/>
              </a:rPr>
              <a:t>z sześciu programów produkcji zrównoważonej wołowiny w Europie</a:t>
            </a:r>
          </a:p>
          <a:p>
            <a:pPr marL="342900" indent="-3429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300" b="1" dirty="0">
                <a:solidFill>
                  <a:srgbClr val="484848"/>
                </a:solidFill>
                <a:latin typeface="+mj-lt"/>
                <a:cs typeface="Arial" panose="020B0604020202020204" pitchFamily="34" charset="0"/>
              </a:rPr>
              <a:t>Pierwszy w Polsce </a:t>
            </a:r>
            <a:r>
              <a:rPr lang="pl-PL" sz="1300" b="1" dirty="0" smtClean="0">
                <a:solidFill>
                  <a:srgbClr val="484848"/>
                </a:solidFill>
                <a:latin typeface="+mj-lt"/>
              </a:rPr>
              <a:t>Standard </a:t>
            </a:r>
            <a:r>
              <a:rPr lang="pl-PL" sz="1300" b="1" dirty="0">
                <a:solidFill>
                  <a:srgbClr val="484848"/>
                </a:solidFill>
                <a:latin typeface="+mj-lt"/>
              </a:rPr>
              <a:t>wdrażany od roku 2004</a:t>
            </a:r>
          </a:p>
          <a:p>
            <a:pPr marL="342900" indent="-3429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484848"/>
                </a:solidFill>
                <a:latin typeface="+mj-lt"/>
              </a:rPr>
              <a:t>Od roku 2010 </a:t>
            </a:r>
            <a:r>
              <a:rPr lang="pl-PL" sz="1300" dirty="0" smtClean="0">
                <a:solidFill>
                  <a:srgbClr val="484848"/>
                </a:solidFill>
                <a:latin typeface="+mj-lt"/>
              </a:rPr>
              <a:t>certyfikacja prowadzona </a:t>
            </a:r>
            <a:r>
              <a:rPr lang="pl-PL" sz="1300" dirty="0">
                <a:solidFill>
                  <a:srgbClr val="484848"/>
                </a:solidFill>
                <a:latin typeface="+mj-lt"/>
              </a:rPr>
              <a:t>przez niezależne firmy</a:t>
            </a:r>
          </a:p>
          <a:p>
            <a:pPr marL="342900" indent="-3429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300" b="1" dirty="0">
                <a:solidFill>
                  <a:srgbClr val="484848"/>
                </a:solidFill>
                <a:latin typeface="+mj-lt"/>
              </a:rPr>
              <a:t>Wyróżnienie </a:t>
            </a:r>
            <a:r>
              <a:rPr lang="pl-PL" sz="1300" b="1" dirty="0" smtClean="0">
                <a:solidFill>
                  <a:srgbClr val="484848"/>
                </a:solidFill>
                <a:latin typeface="+mj-lt"/>
              </a:rPr>
              <a:t>Best </a:t>
            </a:r>
            <a:r>
              <a:rPr lang="pl-PL" sz="1300" b="1" dirty="0">
                <a:solidFill>
                  <a:srgbClr val="484848"/>
                </a:solidFill>
                <a:latin typeface="+mj-lt"/>
              </a:rPr>
              <a:t>Of </a:t>
            </a:r>
            <a:r>
              <a:rPr lang="pl-PL" sz="1300" b="1" dirty="0" err="1">
                <a:solidFill>
                  <a:srgbClr val="484848"/>
                </a:solidFill>
                <a:latin typeface="+mj-lt"/>
              </a:rPr>
              <a:t>Sustainable</a:t>
            </a:r>
            <a:r>
              <a:rPr lang="pl-PL" sz="1300" b="1" dirty="0">
                <a:solidFill>
                  <a:srgbClr val="484848"/>
                </a:solidFill>
                <a:latin typeface="+mj-lt"/>
              </a:rPr>
              <a:t> Supply 2014</a:t>
            </a:r>
          </a:p>
          <a:p>
            <a:pPr marL="342900" indent="-3429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300" dirty="0" smtClean="0">
                <a:solidFill>
                  <a:srgbClr val="484848"/>
                </a:solidFill>
                <a:latin typeface="+mj-lt"/>
              </a:rPr>
              <a:t>2019 </a:t>
            </a:r>
            <a:r>
              <a:rPr lang="pl-PL" sz="1300" dirty="0">
                <a:solidFill>
                  <a:srgbClr val="484848"/>
                </a:solidFill>
                <a:latin typeface="+mj-lt"/>
              </a:rPr>
              <a:t>uznany przez Europejski Okrągły Stół ds. Zrównoważonej </a:t>
            </a:r>
            <a:r>
              <a:rPr lang="pl-PL" sz="1300" dirty="0" smtClean="0">
                <a:solidFill>
                  <a:srgbClr val="484848"/>
                </a:solidFill>
                <a:latin typeface="+mj-lt"/>
              </a:rPr>
              <a:t>Wołowiny</a:t>
            </a:r>
            <a:endParaRPr lang="pl-PL" sz="1300" dirty="0">
              <a:solidFill>
                <a:srgbClr val="484848"/>
              </a:solidFill>
              <a:latin typeface="+mj-lt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861" y="2295418"/>
            <a:ext cx="2415011" cy="914708"/>
          </a:xfrm>
          <a:prstGeom prst="rect">
            <a:avLst/>
          </a:prstGeom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53" y="884671"/>
            <a:ext cx="1082546" cy="67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1" name="Grupa 10">
            <a:extLst>
              <a:ext uri="{FF2B5EF4-FFF2-40B4-BE49-F238E27FC236}">
                <a16:creationId xmlns:a16="http://schemas.microsoft.com/office/drawing/2014/main" id="{C752581D-089A-4369-97AB-1CDF2EA415DE}"/>
              </a:ext>
            </a:extLst>
          </p:cNvPr>
          <p:cNvGrpSpPr/>
          <p:nvPr/>
        </p:nvGrpSpPr>
        <p:grpSpPr>
          <a:xfrm>
            <a:off x="817294" y="2078308"/>
            <a:ext cx="1361235" cy="1256154"/>
            <a:chOff x="4980346" y="2260119"/>
            <a:chExt cx="962952" cy="962952"/>
          </a:xfrm>
        </p:grpSpPr>
        <p:sp>
          <p:nvSpPr>
            <p:cNvPr id="12" name="Owal 11">
              <a:extLst>
                <a:ext uri="{FF2B5EF4-FFF2-40B4-BE49-F238E27FC236}">
                  <a16:creationId xmlns:a16="http://schemas.microsoft.com/office/drawing/2014/main" id="{342D6B1B-3320-4F42-AFED-C3FBD1AE7C32}"/>
                </a:ext>
              </a:extLst>
            </p:cNvPr>
            <p:cNvSpPr/>
            <p:nvPr/>
          </p:nvSpPr>
          <p:spPr>
            <a:xfrm>
              <a:off x="4980346" y="2260119"/>
              <a:ext cx="962952" cy="962952"/>
            </a:xfrm>
            <a:prstGeom prst="ellipse">
              <a:avLst/>
            </a:prstGeom>
            <a:solidFill>
              <a:srgbClr val="28B3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8DC6064A-D5C4-4718-9BEE-E3C81087957F}"/>
                </a:ext>
              </a:extLst>
            </p:cNvPr>
            <p:cNvSpPr txBox="1"/>
            <p:nvPr/>
          </p:nvSpPr>
          <p:spPr>
            <a:xfrm>
              <a:off x="5066642" y="2517454"/>
              <a:ext cx="758861" cy="4482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53AF32"/>
                </a:buClr>
              </a:pPr>
              <a:r>
                <a:rPr lang="pl-PL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Standard</a:t>
              </a:r>
            </a:p>
            <a:p>
              <a:pPr>
                <a:buClr>
                  <a:srgbClr val="53AF32"/>
                </a:buClr>
              </a:pPr>
              <a:r>
                <a:rPr lang="pl-PL" sz="16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Cultivate</a:t>
              </a:r>
              <a:endParaRPr lang="pl-P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Owal 18">
            <a:extLst>
              <a:ext uri="{FF2B5EF4-FFF2-40B4-BE49-F238E27FC236}">
                <a16:creationId xmlns:a16="http://schemas.microsoft.com/office/drawing/2014/main" id="{04152778-6A77-4D93-89D3-BEC08FA00F06}"/>
              </a:ext>
            </a:extLst>
          </p:cNvPr>
          <p:cNvSpPr/>
          <p:nvPr/>
        </p:nvSpPr>
        <p:spPr>
          <a:xfrm>
            <a:off x="817294" y="4024040"/>
            <a:ext cx="1361235" cy="1280289"/>
          </a:xfrm>
          <a:prstGeom prst="ellipse">
            <a:avLst/>
          </a:prstGeom>
          <a:solidFill>
            <a:srgbClr val="53A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6CE82F07-CE9E-4152-B777-4999EC786E40}"/>
              </a:ext>
            </a:extLst>
          </p:cNvPr>
          <p:cNvSpPr txBox="1"/>
          <p:nvPr/>
        </p:nvSpPr>
        <p:spPr>
          <a:xfrm>
            <a:off x="2300518" y="3705801"/>
            <a:ext cx="57357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300" b="1" dirty="0">
                <a:solidFill>
                  <a:srgbClr val="484848"/>
                </a:solidFill>
                <a:latin typeface="+mj-lt"/>
              </a:rPr>
              <a:t>Zwierzęta bez uwięzi </a:t>
            </a:r>
            <a:r>
              <a:rPr lang="pl-PL" sz="1300" dirty="0">
                <a:solidFill>
                  <a:srgbClr val="484848"/>
                </a:solidFill>
                <a:latin typeface="+mj-lt"/>
              </a:rPr>
              <a:t>– możliwość wyrażania naturalnych </a:t>
            </a:r>
            <a:r>
              <a:rPr lang="pl-PL" sz="1300" dirty="0" err="1">
                <a:solidFill>
                  <a:srgbClr val="484848"/>
                </a:solidFill>
                <a:latin typeface="+mj-lt"/>
              </a:rPr>
              <a:t>zachowań</a:t>
            </a:r>
            <a:endParaRPr lang="pl-PL" sz="1300" dirty="0">
              <a:solidFill>
                <a:srgbClr val="484848"/>
              </a:solidFill>
              <a:latin typeface="+mj-lt"/>
            </a:endParaRPr>
          </a:p>
          <a:p>
            <a:pPr marL="342900" indent="-3429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484848"/>
                </a:solidFill>
                <a:latin typeface="+mj-lt"/>
                <a:cs typeface="Arial" panose="020B0604020202020204" pitchFamily="34" charset="0"/>
              </a:rPr>
              <a:t>Inwestycje w nowe technologie</a:t>
            </a:r>
          </a:p>
          <a:p>
            <a:pPr marL="342900" indent="-3429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300" b="1" dirty="0">
                <a:solidFill>
                  <a:srgbClr val="484848"/>
                </a:solidFill>
                <a:latin typeface="+mj-lt"/>
                <a:cs typeface="Arial" panose="020B0604020202020204" pitchFamily="34" charset="0"/>
              </a:rPr>
              <a:t>Robotyzacja</a:t>
            </a:r>
            <a:r>
              <a:rPr lang="pl-PL" sz="1300" dirty="0">
                <a:solidFill>
                  <a:srgbClr val="484848"/>
                </a:solidFill>
                <a:latin typeface="+mj-lt"/>
                <a:cs typeface="Arial" panose="020B0604020202020204" pitchFamily="34" charset="0"/>
              </a:rPr>
              <a:t> udoju mleka, podgarniania paszy, usuwania obornika</a:t>
            </a:r>
          </a:p>
          <a:p>
            <a:pPr marL="342900" indent="-3429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300" b="1" dirty="0">
                <a:solidFill>
                  <a:srgbClr val="484848"/>
                </a:solidFill>
                <a:latin typeface="+mj-lt"/>
                <a:cs typeface="Arial" panose="020B0604020202020204" pitchFamily="34" charset="0"/>
              </a:rPr>
              <a:t>Automatyczna analiza mleka</a:t>
            </a:r>
          </a:p>
          <a:p>
            <a:pPr marL="342900" indent="-3429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484848"/>
                </a:solidFill>
                <a:latin typeface="+mj-lt"/>
                <a:cs typeface="Arial" panose="020B0604020202020204" pitchFamily="34" charset="0"/>
              </a:rPr>
              <a:t>Poprawa dobrostanu i zdrowotności</a:t>
            </a:r>
          </a:p>
          <a:p>
            <a:pPr marL="342900" indent="-3429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484848"/>
                </a:solidFill>
                <a:latin typeface="+mj-lt"/>
                <a:cs typeface="Arial" panose="020B0604020202020204" pitchFamily="34" charset="0"/>
              </a:rPr>
              <a:t>Niezależność od pracowników</a:t>
            </a:r>
          </a:p>
          <a:p>
            <a:pPr marL="342900" indent="-3429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484848"/>
                </a:solidFill>
                <a:latin typeface="+mj-lt"/>
                <a:cs typeface="Arial" panose="020B0604020202020204" pitchFamily="34" charset="0"/>
              </a:rPr>
              <a:t>Obniżanie kosztów produkcji</a:t>
            </a:r>
          </a:p>
          <a:p>
            <a:pPr marL="342900" indent="-3429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300" b="1" dirty="0">
                <a:solidFill>
                  <a:srgbClr val="484848"/>
                </a:solidFill>
                <a:latin typeface="+mj-lt"/>
                <a:cs typeface="Arial" panose="020B0604020202020204" pitchFamily="34" charset="0"/>
              </a:rPr>
              <a:t>Równowaga praca-wypoczynek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8DC6064A-D5C4-4718-9BEE-E3C81087957F}"/>
              </a:ext>
            </a:extLst>
          </p:cNvPr>
          <p:cNvSpPr txBox="1"/>
          <p:nvPr/>
        </p:nvSpPr>
        <p:spPr>
          <a:xfrm>
            <a:off x="961678" y="4245623"/>
            <a:ext cx="1072466" cy="843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McD’s</a:t>
            </a:r>
            <a:endParaRPr lang="pl-PL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Flagship</a:t>
            </a:r>
            <a:endParaRPr lang="pl-PL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Farmers</a:t>
            </a:r>
            <a:endParaRPr lang="pl-PL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Obraz 23"/>
          <p:cNvPicPr>
            <a:picLocks noChangeAspect="1"/>
          </p:cNvPicPr>
          <p:nvPr/>
        </p:nvPicPr>
        <p:blipFill rotWithShape="1">
          <a:blip r:embed="rId5"/>
          <a:srcRect l="-2" r="18413"/>
          <a:stretch/>
        </p:blipFill>
        <p:spPr>
          <a:xfrm>
            <a:off x="7845535" y="3789680"/>
            <a:ext cx="2342337" cy="1881004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8" t="25195" r="8717" b="1318"/>
          <a:stretch/>
        </p:blipFill>
        <p:spPr>
          <a:xfrm>
            <a:off x="5426042" y="4751972"/>
            <a:ext cx="2261808" cy="926264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505" y="5738910"/>
            <a:ext cx="1362081" cy="908054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5" t="24086" r="33393" b="33579"/>
          <a:stretch/>
        </p:blipFill>
        <p:spPr>
          <a:xfrm>
            <a:off x="4486419" y="5443153"/>
            <a:ext cx="871363" cy="120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32C38AB-19AB-4EDC-B8F9-53EB54F537BF}"/>
              </a:ext>
            </a:extLst>
          </p:cNvPr>
          <p:cNvSpPr txBox="1"/>
          <p:nvPr/>
        </p:nvSpPr>
        <p:spPr>
          <a:xfrm>
            <a:off x="7262601" y="202302"/>
            <a:ext cx="3030468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50" dirty="0">
                <a:solidFill>
                  <a:srgbClr val="72777A"/>
                </a:solidFill>
                <a:latin typeface="Aller" panose="02000503030000020004" pitchFamily="2" charset="-18"/>
              </a:rPr>
              <a:t>www.festiwal.warmia.mazury.pl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69C4404-E954-4012-87F8-47CF98B9C51A}"/>
              </a:ext>
            </a:extLst>
          </p:cNvPr>
          <p:cNvSpPr/>
          <p:nvPr/>
        </p:nvSpPr>
        <p:spPr>
          <a:xfrm>
            <a:off x="7363752" y="0"/>
            <a:ext cx="2824120" cy="121381"/>
          </a:xfrm>
          <a:prstGeom prst="rect">
            <a:avLst/>
          </a:prstGeom>
          <a:solidFill>
            <a:srgbClr val="28B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27BBCAE-7221-4CF8-94BF-E488DB58547D}"/>
              </a:ext>
            </a:extLst>
          </p:cNvPr>
          <p:cNvSpPr txBox="1"/>
          <p:nvPr/>
        </p:nvSpPr>
        <p:spPr>
          <a:xfrm>
            <a:off x="817294" y="769018"/>
            <a:ext cx="6110968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850" b="1" dirty="0" smtClean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Zrównoważona wołowina</a:t>
            </a:r>
            <a:endParaRPr lang="pl-PL" sz="3850" b="1" dirty="0">
              <a:solidFill>
                <a:srgbClr val="4848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A01F036-BCA8-4006-8968-E898A61645F2}"/>
              </a:ext>
            </a:extLst>
          </p:cNvPr>
          <p:cNvSpPr txBox="1"/>
          <p:nvPr/>
        </p:nvSpPr>
        <p:spPr>
          <a:xfrm>
            <a:off x="817294" y="1563152"/>
            <a:ext cx="24397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50" b="1" dirty="0">
                <a:solidFill>
                  <a:srgbClr val="484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AB26EB33-2EEF-41A6-99A5-1E80EF74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684"/>
            <a:ext cx="10691813" cy="188714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CE82F07-CE9E-4152-B777-4999EC786E40}"/>
              </a:ext>
            </a:extLst>
          </p:cNvPr>
          <p:cNvSpPr txBox="1"/>
          <p:nvPr/>
        </p:nvSpPr>
        <p:spPr>
          <a:xfrm>
            <a:off x="2300518" y="2307305"/>
            <a:ext cx="57357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300" b="1" dirty="0">
                <a:solidFill>
                  <a:srgbClr val="484848"/>
                </a:solidFill>
                <a:latin typeface="+mj-lt"/>
              </a:rPr>
              <a:t>Promocja wiedzy nt. zrównoważonej produkcji wołowiny</a:t>
            </a:r>
          </a:p>
          <a:p>
            <a:pPr marL="342900" indent="-3429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484848"/>
                </a:solidFill>
                <a:latin typeface="+mj-lt"/>
              </a:rPr>
              <a:t>Pierwsze gospodarstwo w Europie: GR </a:t>
            </a:r>
            <a:r>
              <a:rPr lang="pl-PL" sz="1300" dirty="0" err="1">
                <a:solidFill>
                  <a:srgbClr val="484848"/>
                </a:solidFill>
                <a:latin typeface="+mj-lt"/>
              </a:rPr>
              <a:t>Snela</a:t>
            </a:r>
            <a:r>
              <a:rPr lang="pl-PL" sz="1300" dirty="0">
                <a:solidFill>
                  <a:srgbClr val="484848"/>
                </a:solidFill>
                <a:latin typeface="+mj-lt"/>
              </a:rPr>
              <a:t> </a:t>
            </a:r>
          </a:p>
          <a:p>
            <a:pPr marL="342900" indent="-3429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484848"/>
                </a:solidFill>
                <a:latin typeface="+mj-lt"/>
              </a:rPr>
              <a:t>OSI </a:t>
            </a:r>
            <a:r>
              <a:rPr lang="pl-PL" sz="1300" dirty="0" err="1">
                <a:solidFill>
                  <a:srgbClr val="484848"/>
                </a:solidFill>
                <a:latin typeface="+mj-lt"/>
              </a:rPr>
              <a:t>Sustainability</a:t>
            </a:r>
            <a:r>
              <a:rPr lang="pl-PL" sz="1300" dirty="0">
                <a:solidFill>
                  <a:srgbClr val="484848"/>
                </a:solidFill>
                <a:latin typeface="+mj-lt"/>
              </a:rPr>
              <a:t> Blog, </a:t>
            </a:r>
            <a:r>
              <a:rPr lang="pl-PL" sz="1300" dirty="0" err="1">
                <a:solidFill>
                  <a:srgbClr val="484848"/>
                </a:solidFill>
                <a:latin typeface="+mj-lt"/>
              </a:rPr>
              <a:t>Linkedin</a:t>
            </a:r>
            <a:r>
              <a:rPr lang="pl-PL" sz="1300" dirty="0">
                <a:solidFill>
                  <a:srgbClr val="484848"/>
                </a:solidFill>
                <a:latin typeface="+mj-lt"/>
              </a:rPr>
              <a:t>, </a:t>
            </a:r>
            <a:r>
              <a:rPr lang="pl-PL" sz="1300" dirty="0" err="1">
                <a:solidFill>
                  <a:srgbClr val="484848"/>
                </a:solidFill>
                <a:latin typeface="+mj-lt"/>
              </a:rPr>
              <a:t>You</a:t>
            </a:r>
            <a:r>
              <a:rPr lang="pl-PL" sz="1300" dirty="0">
                <a:solidFill>
                  <a:srgbClr val="484848"/>
                </a:solidFill>
                <a:latin typeface="+mj-lt"/>
              </a:rPr>
              <a:t> </a:t>
            </a:r>
            <a:r>
              <a:rPr lang="pl-PL" sz="1300" dirty="0" err="1">
                <a:solidFill>
                  <a:srgbClr val="484848"/>
                </a:solidFill>
                <a:latin typeface="+mj-lt"/>
              </a:rPr>
              <a:t>Tube</a:t>
            </a:r>
            <a:r>
              <a:rPr lang="pl-PL" sz="1300" dirty="0">
                <a:solidFill>
                  <a:srgbClr val="484848"/>
                </a:solidFill>
                <a:latin typeface="+mj-lt"/>
              </a:rPr>
              <a:t>, Facebook</a:t>
            </a:r>
          </a:p>
          <a:p>
            <a:pPr marL="342900" indent="-3429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484848"/>
                </a:solidFill>
                <a:latin typeface="+mj-lt"/>
              </a:rPr>
              <a:t>Film o zasadach stosowania środków przeciwbólowych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53" y="884671"/>
            <a:ext cx="1082546" cy="67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1" name="Grupa 10">
            <a:extLst>
              <a:ext uri="{FF2B5EF4-FFF2-40B4-BE49-F238E27FC236}">
                <a16:creationId xmlns:a16="http://schemas.microsoft.com/office/drawing/2014/main" id="{C752581D-089A-4369-97AB-1CDF2EA415DE}"/>
              </a:ext>
            </a:extLst>
          </p:cNvPr>
          <p:cNvGrpSpPr/>
          <p:nvPr/>
        </p:nvGrpSpPr>
        <p:grpSpPr>
          <a:xfrm>
            <a:off x="817291" y="2078308"/>
            <a:ext cx="1361236" cy="1256154"/>
            <a:chOff x="4980345" y="2260119"/>
            <a:chExt cx="962953" cy="962952"/>
          </a:xfrm>
        </p:grpSpPr>
        <p:sp>
          <p:nvSpPr>
            <p:cNvPr id="12" name="Owal 11">
              <a:extLst>
                <a:ext uri="{FF2B5EF4-FFF2-40B4-BE49-F238E27FC236}">
                  <a16:creationId xmlns:a16="http://schemas.microsoft.com/office/drawing/2014/main" id="{342D6B1B-3320-4F42-AFED-C3FBD1AE7C32}"/>
                </a:ext>
              </a:extLst>
            </p:cNvPr>
            <p:cNvSpPr/>
            <p:nvPr/>
          </p:nvSpPr>
          <p:spPr>
            <a:xfrm>
              <a:off x="4980346" y="2260119"/>
              <a:ext cx="962952" cy="962952"/>
            </a:xfrm>
            <a:prstGeom prst="ellipse">
              <a:avLst/>
            </a:prstGeom>
            <a:solidFill>
              <a:srgbClr val="28B3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8DC6064A-D5C4-4718-9BEE-E3C81087957F}"/>
                </a:ext>
              </a:extLst>
            </p:cNvPr>
            <p:cNvSpPr txBox="1"/>
            <p:nvPr/>
          </p:nvSpPr>
          <p:spPr>
            <a:xfrm>
              <a:off x="4980345" y="2464464"/>
              <a:ext cx="962952" cy="566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53AF32"/>
                </a:buClr>
              </a:pPr>
              <a:r>
                <a:rPr lang="pl-PL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OSI </a:t>
              </a:r>
              <a:endParaRPr lang="pl-PL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buClr>
                  <a:srgbClr val="53AF32"/>
                </a:buClr>
              </a:pPr>
              <a:r>
                <a:rPr lang="pl-PL" sz="1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Sustainability</a:t>
              </a:r>
              <a:r>
                <a:rPr lang="pl-PL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365</a:t>
              </a:r>
            </a:p>
          </p:txBody>
        </p:sp>
      </p:grpSp>
      <p:sp>
        <p:nvSpPr>
          <p:cNvPr id="19" name="Owal 18">
            <a:extLst>
              <a:ext uri="{FF2B5EF4-FFF2-40B4-BE49-F238E27FC236}">
                <a16:creationId xmlns:a16="http://schemas.microsoft.com/office/drawing/2014/main" id="{04152778-6A77-4D93-89D3-BEC08FA00F06}"/>
              </a:ext>
            </a:extLst>
          </p:cNvPr>
          <p:cNvSpPr/>
          <p:nvPr/>
        </p:nvSpPr>
        <p:spPr>
          <a:xfrm>
            <a:off x="817294" y="4024040"/>
            <a:ext cx="1361235" cy="1280289"/>
          </a:xfrm>
          <a:prstGeom prst="ellipse">
            <a:avLst/>
          </a:prstGeom>
          <a:solidFill>
            <a:srgbClr val="53A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6CE82F07-CE9E-4152-B777-4999EC786E40}"/>
              </a:ext>
            </a:extLst>
          </p:cNvPr>
          <p:cNvSpPr txBox="1"/>
          <p:nvPr/>
        </p:nvSpPr>
        <p:spPr>
          <a:xfrm>
            <a:off x="2300518" y="4117880"/>
            <a:ext cx="573576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300" b="1" dirty="0">
                <a:solidFill>
                  <a:srgbClr val="484848"/>
                </a:solidFill>
                <a:latin typeface="+mj-lt"/>
              </a:rPr>
              <a:t>Praca badawcza od 2018 roku nad przyczynami i ilościami antybiotyków stosowanych w gospodarstwach hodujących bydło</a:t>
            </a:r>
          </a:p>
          <a:p>
            <a:pPr marL="342900" indent="-3429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484848"/>
                </a:solidFill>
                <a:latin typeface="+mj-lt"/>
              </a:rPr>
              <a:t>Kierownictwo </a:t>
            </a:r>
            <a:r>
              <a:rPr lang="pl-PL" sz="1300" dirty="0" smtClean="0">
                <a:solidFill>
                  <a:srgbClr val="484848"/>
                </a:solidFill>
                <a:latin typeface="+mj-lt"/>
              </a:rPr>
              <a:t>nad badaniami Uniwersytet Przyrodniczy </a:t>
            </a:r>
            <a:r>
              <a:rPr lang="pl-PL" sz="1300" dirty="0">
                <a:solidFill>
                  <a:srgbClr val="484848"/>
                </a:solidFill>
                <a:latin typeface="+mj-lt"/>
              </a:rPr>
              <a:t>we Wrocławiu</a:t>
            </a:r>
          </a:p>
          <a:p>
            <a:pPr marL="342900" indent="-342900">
              <a:buClr>
                <a:srgbClr val="53AF32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rgbClr val="484848"/>
                </a:solidFill>
                <a:latin typeface="+mj-lt"/>
              </a:rPr>
              <a:t>Docelowo na podstawie wyników badań powstanie publikacja naukowa o przyczynach stosowania i strategii redukcji zużycia antybiotyków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8DC6064A-D5C4-4718-9BEE-E3C81087957F}"/>
              </a:ext>
            </a:extLst>
          </p:cNvPr>
          <p:cNvSpPr txBox="1"/>
          <p:nvPr/>
        </p:nvSpPr>
        <p:spPr>
          <a:xfrm>
            <a:off x="817291" y="4380228"/>
            <a:ext cx="13612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antybiotyków</a:t>
            </a:r>
            <a:endParaRPr lang="pl-PL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669" y="2418184"/>
            <a:ext cx="2578203" cy="1404250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8460" y="1828662"/>
            <a:ext cx="1797352" cy="957285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148" y="4024040"/>
            <a:ext cx="2564724" cy="171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1570</TotalTime>
  <Words>1419</Words>
  <Application>Microsoft Office PowerPoint</Application>
  <PresentationFormat>Niestandardowy</PresentationFormat>
  <Paragraphs>322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7" baseType="lpstr">
      <vt:lpstr>Microsoft YaHei</vt:lpstr>
      <vt:lpstr>MS PGothic</vt:lpstr>
      <vt:lpstr>Aller</vt:lpstr>
      <vt:lpstr>Arial</vt:lpstr>
      <vt:lpstr>Arial Black</vt:lpstr>
      <vt:lpstr>Calibri</vt:lpstr>
      <vt:lpstr>Calibri Light</vt:lpstr>
      <vt:lpstr>Futura PT Bold</vt:lpstr>
      <vt:lpstr>Futura PT Book</vt:lpstr>
      <vt:lpstr>Verdana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Łukasz Szerejko</dc:creator>
  <cp:lastModifiedBy>Musiałowski, Mariusz</cp:lastModifiedBy>
  <cp:revision>93</cp:revision>
  <dcterms:created xsi:type="dcterms:W3CDTF">2023-09-28T09:18:58Z</dcterms:created>
  <dcterms:modified xsi:type="dcterms:W3CDTF">2023-10-06T10:41:51Z</dcterms:modified>
</cp:coreProperties>
</file>